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60" r:id="rId3"/>
    <p:sldId id="504" r:id="rId4"/>
    <p:sldId id="508" r:id="rId5"/>
    <p:sldId id="509" r:id="rId6"/>
    <p:sldId id="457" r:id="rId7"/>
    <p:sldId id="510" r:id="rId8"/>
    <p:sldId id="467" r:id="rId9"/>
    <p:sldId id="511" r:id="rId10"/>
    <p:sldId id="512" r:id="rId11"/>
    <p:sldId id="513" r:id="rId12"/>
    <p:sldId id="514" r:id="rId13"/>
    <p:sldId id="515" r:id="rId14"/>
    <p:sldId id="516" r:id="rId15"/>
    <p:sldId id="517" r:id="rId16"/>
    <p:sldId id="518" r:id="rId17"/>
    <p:sldId id="519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ECA32086-6AE5-481E-8C4D-3F40AC2FED63}"/>
    <pc:docChg chg="undo custSel addSld delSld modSld sldOrd">
      <pc:chgData name="Siniša Vuksan" userId="3af124f9-b8e7-46e3-9422-21ae1d17ac0b" providerId="ADAL" clId="{ECA32086-6AE5-481E-8C4D-3F40AC2FED63}" dt="2021-01-22T13:51:02.877" v="1947" actId="1076"/>
      <pc:docMkLst>
        <pc:docMk/>
      </pc:docMkLst>
      <pc:sldChg chg="modSp">
        <pc:chgData name="Siniša Vuksan" userId="3af124f9-b8e7-46e3-9422-21ae1d17ac0b" providerId="ADAL" clId="{ECA32086-6AE5-481E-8C4D-3F40AC2FED63}" dt="2021-01-22T12:31:41.625" v="1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CA32086-6AE5-481E-8C4D-3F40AC2FED63}" dt="2021-01-22T12:31:41.625" v="1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add delAnim modAnim">
        <pc:chgData name="Siniša Vuksan" userId="3af124f9-b8e7-46e3-9422-21ae1d17ac0b" providerId="ADAL" clId="{ECA32086-6AE5-481E-8C4D-3F40AC2FED63}" dt="2021-01-22T12:47:38.263" v="663" actId="20577"/>
        <pc:sldMkLst>
          <pc:docMk/>
          <pc:sldMk cId="325986483" sldId="460"/>
        </pc:sldMkLst>
        <pc:spChg chg="del">
          <ac:chgData name="Siniša Vuksan" userId="3af124f9-b8e7-46e3-9422-21ae1d17ac0b" providerId="ADAL" clId="{ECA32086-6AE5-481E-8C4D-3F40AC2FED63}" dt="2021-01-22T12:34:34.443" v="21" actId="478"/>
          <ac:spMkLst>
            <pc:docMk/>
            <pc:sldMk cId="325986483" sldId="460"/>
            <ac:spMk id="4" creationId="{8C1BE7DE-85F6-43EF-B1DF-DD0AE99942D3}"/>
          </ac:spMkLst>
        </pc:spChg>
        <pc:spChg chg="add mod">
          <ac:chgData name="Siniša Vuksan" userId="3af124f9-b8e7-46e3-9422-21ae1d17ac0b" providerId="ADAL" clId="{ECA32086-6AE5-481E-8C4D-3F40AC2FED63}" dt="2021-01-22T12:39:19.843" v="216" actId="20577"/>
          <ac:spMkLst>
            <pc:docMk/>
            <pc:sldMk cId="325986483" sldId="460"/>
            <ac:spMk id="8" creationId="{EE0940DD-FC15-4A39-82BD-0425B68EF6B3}"/>
          </ac:spMkLst>
        </pc:spChg>
        <pc:spChg chg="mod">
          <ac:chgData name="Siniša Vuksan" userId="3af124f9-b8e7-46e3-9422-21ae1d17ac0b" providerId="ADAL" clId="{ECA32086-6AE5-481E-8C4D-3F40AC2FED63}" dt="2021-01-22T12:37:40.063" v="204" actId="14100"/>
          <ac:spMkLst>
            <pc:docMk/>
            <pc:sldMk cId="325986483" sldId="460"/>
            <ac:spMk id="9" creationId="{5B543F9D-7FE5-4AC5-8820-BFE4AC78DA0B}"/>
          </ac:spMkLst>
        </pc:spChg>
        <pc:spChg chg="mod">
          <ac:chgData name="Siniša Vuksan" userId="3af124f9-b8e7-46e3-9422-21ae1d17ac0b" providerId="ADAL" clId="{ECA32086-6AE5-481E-8C4D-3F40AC2FED63}" dt="2021-01-22T12:45:01.328" v="542" actId="20577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Vuksan" userId="3af124f9-b8e7-46e3-9422-21ae1d17ac0b" providerId="ADAL" clId="{ECA32086-6AE5-481E-8C4D-3F40AC2FED63}" dt="2021-01-22T12:46:04.643" v="578" actId="1076"/>
          <ac:spMkLst>
            <pc:docMk/>
            <pc:sldMk cId="325986483" sldId="460"/>
            <ac:spMk id="11" creationId="{73EE274A-562C-4B30-9E56-75EED53855E7}"/>
          </ac:spMkLst>
        </pc:spChg>
        <pc:spChg chg="mod">
          <ac:chgData name="Siniša Vuksan" userId="3af124f9-b8e7-46e3-9422-21ae1d17ac0b" providerId="ADAL" clId="{ECA32086-6AE5-481E-8C4D-3F40AC2FED63}" dt="2021-01-22T12:47:38.263" v="663" actId="20577"/>
          <ac:spMkLst>
            <pc:docMk/>
            <pc:sldMk cId="325986483" sldId="460"/>
            <ac:spMk id="12" creationId="{6B4E3940-2504-4616-B7E2-7121107BF702}"/>
          </ac:spMkLst>
        </pc:spChg>
        <pc:spChg chg="add mod">
          <ac:chgData name="Siniša Vuksan" userId="3af124f9-b8e7-46e3-9422-21ae1d17ac0b" providerId="ADAL" clId="{ECA32086-6AE5-481E-8C4D-3F40AC2FED63}" dt="2021-01-22T12:46:56.202" v="654" actId="20577"/>
          <ac:spMkLst>
            <pc:docMk/>
            <pc:sldMk cId="325986483" sldId="460"/>
            <ac:spMk id="13" creationId="{29F885B8-B4EF-4C84-9949-ABC6882618E2}"/>
          </ac:spMkLst>
        </pc:spChg>
        <pc:picChg chg="del">
          <ac:chgData name="Siniša Vuksan" userId="3af124f9-b8e7-46e3-9422-21ae1d17ac0b" providerId="ADAL" clId="{ECA32086-6AE5-481E-8C4D-3F40AC2FED63}" dt="2021-01-22T12:34:31.068" v="20" actId="478"/>
          <ac:picMkLst>
            <pc:docMk/>
            <pc:sldMk cId="325986483" sldId="460"/>
            <ac:picMk id="2" creationId="{6CD3EED1-5818-42A8-A4F8-63B8F0FF4A9F}"/>
          </ac:picMkLst>
        </pc:picChg>
        <pc:picChg chg="add mod">
          <ac:chgData name="Siniša Vuksan" userId="3af124f9-b8e7-46e3-9422-21ae1d17ac0b" providerId="ADAL" clId="{ECA32086-6AE5-481E-8C4D-3F40AC2FED63}" dt="2021-01-22T12:38:35.522" v="209" actId="1076"/>
          <ac:picMkLst>
            <pc:docMk/>
            <pc:sldMk cId="325986483" sldId="460"/>
            <ac:picMk id="3" creationId="{B6B24D88-3C84-430A-9B27-BDB94FB994B0}"/>
          </ac:picMkLst>
        </pc:picChg>
      </pc:sldChg>
    </pc:docChg>
  </pc:docChgLst>
  <pc:docChgLst>
    <pc:chgData name="Siniša ᵀᴴᴱ ᴼᴿᴵᴳᴵᴻᴬᴸ Wolfenstein" userId="215f646470bc261a" providerId="LiveId" clId="{5BFBD172-CB60-406F-BB96-F64C8F4EE7E5}"/>
    <pc:docChg chg="undo redo custSel addSld delSld modSld sldOrd">
      <pc:chgData name="Siniša ᵀᴴᴱ ᴼᴿᴵᴳᴵᴻᴬᴸ Wolfenstein" userId="215f646470bc261a" providerId="LiveId" clId="{5BFBD172-CB60-406F-BB96-F64C8F4EE7E5}" dt="2021-03-06T09:06:36.076" v="14270" actId="20577"/>
      <pc:docMkLst>
        <pc:docMk/>
      </pc:docMkLst>
      <pc:sldChg chg="modSp">
        <pc:chgData name="Siniša ᵀᴴᴱ ᴼᴿᴵᴳᴵᴻᴬᴸ Wolfenstein" userId="215f646470bc261a" providerId="LiveId" clId="{5BFBD172-CB60-406F-BB96-F64C8F4EE7E5}" dt="2021-03-06T07:33:43.142" v="12801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FBD172-CB60-406F-BB96-F64C8F4EE7E5}" dt="2021-02-27T12:21:02.019" v="1054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5BFBD172-CB60-406F-BB96-F64C8F4EE7E5}" dt="2021-03-06T07:33:43.142" v="1280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add modAnim">
        <pc:chgData name="Siniša ᵀᴴᴱ ᴼᴿᴵᴳᴵᴻᴬᴸ Wolfenstein" userId="215f646470bc261a" providerId="LiveId" clId="{5BFBD172-CB60-406F-BB96-F64C8F4EE7E5}" dt="2021-03-06T08:18:28.948" v="13160" actId="20577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5BFBD172-CB60-406F-BB96-F64C8F4EE7E5}" dt="2021-03-06T08:17:09.256" v="13094" actId="1076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3-06T07:52:14.957" v="13011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3-06T08:18:28.948" v="13160" actId="20577"/>
          <ac:spMkLst>
            <pc:docMk/>
            <pc:sldMk cId="3065940442" sldId="457"/>
            <ac:spMk id="8" creationId="{967F8872-38F4-48B5-9EDC-1CF5021FBB71}"/>
          </ac:spMkLst>
        </pc:spChg>
        <pc:picChg chg="mod">
          <ac:chgData name="Siniša ᵀᴴᴱ ᴼᴿᴵᴳᴵᴻᴬᴸ Wolfenstein" userId="215f646470bc261a" providerId="LiveId" clId="{5BFBD172-CB60-406F-BB96-F64C8F4EE7E5}" dt="2021-03-06T08:14:16.675" v="13017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5BFBD172-CB60-406F-BB96-F64C8F4EE7E5}" dt="2021-03-06T08:17:35.931" v="13100" actId="208"/>
          <ac:picMkLst>
            <pc:docMk/>
            <pc:sldMk cId="3065940442" sldId="457"/>
            <ac:picMk id="3" creationId="{D679C1F6-560E-479E-915E-CF740A8713CD}"/>
          </ac:picMkLst>
        </pc:picChg>
        <pc:picChg chg="mod">
          <ac:chgData name="Siniša ᵀᴴᴱ ᴼᴿᴵᴳᴵᴻᴬᴸ Wolfenstein" userId="215f646470bc261a" providerId="LiveId" clId="{5BFBD172-CB60-406F-BB96-F64C8F4EE7E5}" dt="2021-03-06T07:52:37.887" v="1301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addAnim delAnim modAnim">
        <pc:chgData name="Siniša ᵀᴴᴱ ᴼᴿᴵᴳᴵᴻᴬᴸ Wolfenstein" userId="215f646470bc261a" providerId="LiveId" clId="{5BFBD172-CB60-406F-BB96-F64C8F4EE7E5}" dt="2021-03-06T07:48:04.755" v="13008" actId="14100"/>
        <pc:sldMkLst>
          <pc:docMk/>
          <pc:sldMk cId="325986483" sldId="460"/>
        </pc:sldMkLst>
        <pc:spChg chg="add del mod">
          <ac:chgData name="Siniša ᵀᴴᴱ ᴼᴿᴵᴳᴵᴻᴬᴸ Wolfenstein" userId="215f646470bc261a" providerId="LiveId" clId="{5BFBD172-CB60-406F-BB96-F64C8F4EE7E5}" dt="2021-01-30T06:38:52.608" v="453" actId="478"/>
          <ac:spMkLst>
            <pc:docMk/>
            <pc:sldMk cId="325986483" sldId="460"/>
            <ac:spMk id="4" creationId="{B074C5E8-C705-40E9-9BA6-E049C6092B9B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3:42.599" v="5451" actId="478"/>
          <ac:spMkLst>
            <pc:docMk/>
            <pc:sldMk cId="325986483" sldId="460"/>
            <ac:spMk id="5" creationId="{7F10C940-A1A3-400A-9B00-C2A3EA293670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3:44.602" v="5452" actId="478"/>
          <ac:spMkLst>
            <pc:docMk/>
            <pc:sldMk cId="325986483" sldId="460"/>
            <ac:spMk id="6" creationId="{224905A2-C2F1-4680-BCC6-FB38BBDE2097}"/>
          </ac:spMkLst>
        </pc:spChg>
        <pc:spChg chg="add mod">
          <ac:chgData name="Siniša ᵀᴴᴱ ᴼᴿᴵᴳᴵᴻᴬᴸ Wolfenstein" userId="215f646470bc261a" providerId="LiveId" clId="{5BFBD172-CB60-406F-BB96-F64C8F4EE7E5}" dt="2021-03-06T07:46:53.397" v="12926" actId="14100"/>
          <ac:spMkLst>
            <pc:docMk/>
            <pc:sldMk cId="325986483" sldId="460"/>
            <ac:spMk id="8" creationId="{D48593FF-D835-47C2-BC10-D8E8DDD1FCBF}"/>
          </ac:spMkLst>
        </pc:spChg>
        <pc:spChg chg="del">
          <ac:chgData name="Siniša ᵀᴴᴱ ᴼᴿᴵᴳᴵᴻᴬᴸ Wolfenstein" userId="215f646470bc261a" providerId="LiveId" clId="{5BFBD172-CB60-406F-BB96-F64C8F4EE7E5}" dt="2021-01-30T06:31:44.783" v="370" actId="478"/>
          <ac:spMkLst>
            <pc:docMk/>
            <pc:sldMk cId="325986483" sldId="460"/>
            <ac:spMk id="8" creationId="{EE0940DD-FC15-4A39-82BD-0425B68EF6B3}"/>
          </ac:spMkLst>
        </pc:spChg>
        <pc:spChg chg="del">
          <ac:chgData name="Siniša ᵀᴴᴱ ᴼᴿᴵᴳᴵᴻᴬᴸ Wolfenstein" userId="215f646470bc261a" providerId="LiveId" clId="{5BFBD172-CB60-406F-BB96-F64C8F4EE7E5}" dt="2021-01-30T06:31:39.569" v="369" actId="478"/>
          <ac:spMkLst>
            <pc:docMk/>
            <pc:sldMk cId="325986483" sldId="460"/>
            <ac:spMk id="9" creationId="{5B543F9D-7FE5-4AC5-8820-BFE4AC78DA0B}"/>
          </ac:spMkLst>
        </pc:spChg>
        <pc:spChg chg="del mod">
          <ac:chgData name="Siniša ᵀᴴᴱ ᴼᴿᴵᴳᴵᴻᴬᴸ Wolfenstein" userId="215f646470bc261a" providerId="LiveId" clId="{5BFBD172-CB60-406F-BB96-F64C8F4EE7E5}" dt="2021-02-19T11:04:54.260" v="8799" actId="478"/>
          <ac:spMkLst>
            <pc:docMk/>
            <pc:sldMk cId="325986483" sldId="460"/>
            <ac:spMk id="10" creationId="{A3BF8D71-0E10-4C26-8D2B-68AB112CB5F2}"/>
          </ac:spMkLst>
        </pc:spChg>
        <pc:spChg chg="add mod">
          <ac:chgData name="Siniša ᵀᴴᴱ ᴼᴿᴵᴳᴵᴻᴬᴸ Wolfenstein" userId="215f646470bc261a" providerId="LiveId" clId="{5BFBD172-CB60-406F-BB96-F64C8F4EE7E5}" dt="2021-03-06T07:48:04.755" v="13008" actId="14100"/>
          <ac:spMkLst>
            <pc:docMk/>
            <pc:sldMk cId="325986483" sldId="460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5BFBD172-CB60-406F-BB96-F64C8F4EE7E5}" dt="2021-01-30T06:35:03.600" v="404" actId="478"/>
          <ac:spMkLst>
            <pc:docMk/>
            <pc:sldMk cId="325986483" sldId="460"/>
            <ac:spMk id="11" creationId="{73EE274A-562C-4B30-9E56-75EED53855E7}"/>
          </ac:spMkLst>
        </pc:spChg>
        <pc:spChg chg="del mod">
          <ac:chgData name="Siniša ᵀᴴᴱ ᴼᴿᴵᴳᴵᴻᴬᴸ Wolfenstein" userId="215f646470bc261a" providerId="LiveId" clId="{5BFBD172-CB60-406F-BB96-F64C8F4EE7E5}" dt="2021-02-19T11:04:55.932" v="8800" actId="478"/>
          <ac:spMkLst>
            <pc:docMk/>
            <pc:sldMk cId="325986483" sldId="460"/>
            <ac:spMk id="12" creationId="{6B4E3940-2504-4616-B7E2-7121107BF702}"/>
          </ac:spMkLst>
        </pc:spChg>
        <pc:spChg chg="del">
          <ac:chgData name="Siniša ᵀᴴᴱ ᴼᴿᴵᴳᴵᴻᴬᴸ Wolfenstein" userId="215f646470bc261a" providerId="LiveId" clId="{5BFBD172-CB60-406F-BB96-F64C8F4EE7E5}" dt="2021-01-30T06:35:01.923" v="403" actId="478"/>
          <ac:spMkLst>
            <pc:docMk/>
            <pc:sldMk cId="325986483" sldId="460"/>
            <ac:spMk id="13" creationId="{29F885B8-B4EF-4C84-9949-ABC6882618E2}"/>
          </ac:spMkLst>
        </pc:spChg>
        <pc:spChg chg="add del mod">
          <ac:chgData name="Siniša ᵀᴴᴱ ᴼᴿᴵᴳᴵᴻᴬᴸ Wolfenstein" userId="215f646470bc261a" providerId="LiveId" clId="{5BFBD172-CB60-406F-BB96-F64C8F4EE7E5}" dt="2021-02-27T12:22:07.232" v="10565" actId="478"/>
          <ac:spMkLst>
            <pc:docMk/>
            <pc:sldMk cId="325986483" sldId="460"/>
            <ac:spMk id="13" creationId="{6DDADE87-A8C0-44BE-9092-983536454E96}"/>
          </ac:spMkLst>
        </pc:spChg>
        <pc:spChg chg="add del mod">
          <ac:chgData name="Siniša ᵀᴴᴱ ᴼᴿᴵᴳᴵᴻᴬᴸ Wolfenstein" userId="215f646470bc261a" providerId="LiveId" clId="{5BFBD172-CB60-406F-BB96-F64C8F4EE7E5}" dt="2021-01-30T06:38:48.487" v="452" actId="478"/>
          <ac:spMkLst>
            <pc:docMk/>
            <pc:sldMk cId="325986483" sldId="460"/>
            <ac:spMk id="14" creationId="{7E41F3C8-8496-4C6D-81FD-7F7FD944DC15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42:16.916" v="5329" actId="478"/>
          <ac:spMkLst>
            <pc:docMk/>
            <pc:sldMk cId="325986483" sldId="460"/>
            <ac:spMk id="15" creationId="{E9A42C61-16C8-46B8-B638-6A0253D84903}"/>
          </ac:spMkLst>
        </pc:spChg>
        <pc:picChg chg="add mod">
          <ac:chgData name="Siniša ᵀᴴᴱ ᴼᴿᴵᴳᴵᴻᴬᴸ Wolfenstein" userId="215f646470bc261a" providerId="LiveId" clId="{5BFBD172-CB60-406F-BB96-F64C8F4EE7E5}" dt="2021-03-06T07:44:54.679" v="12920" actId="14826"/>
          <ac:picMkLst>
            <pc:docMk/>
            <pc:sldMk cId="325986483" sldId="460"/>
            <ac:picMk id="2" creationId="{4BC4FEC6-B234-4A3E-A194-3CA02FB89D98}"/>
          </ac:picMkLst>
        </pc:picChg>
        <pc:picChg chg="add mod">
          <ac:chgData name="Siniša ᵀᴴᴱ ᴼᴿᴵᴳᴵᴻᴬᴸ Wolfenstein" userId="215f646470bc261a" providerId="LiveId" clId="{5BFBD172-CB60-406F-BB96-F64C8F4EE7E5}" dt="2021-03-06T07:46:49.325" v="12925" actId="1076"/>
          <ac:picMkLst>
            <pc:docMk/>
            <pc:sldMk cId="325986483" sldId="460"/>
            <ac:picMk id="3" creationId="{A28935E5-DB7F-48EB-AD70-57EC8FA792E6}"/>
          </ac:picMkLst>
        </pc:picChg>
        <pc:picChg chg="del">
          <ac:chgData name="Siniša ᵀᴴᴱ ᴼᴿᴵᴳᴵᴻᴬᴸ Wolfenstein" userId="215f646470bc261a" providerId="LiveId" clId="{5BFBD172-CB60-406F-BB96-F64C8F4EE7E5}" dt="2021-01-30T06:31:35.163" v="368" actId="478"/>
          <ac:picMkLst>
            <pc:docMk/>
            <pc:sldMk cId="325986483" sldId="460"/>
            <ac:picMk id="3" creationId="{B6B24D88-3C84-430A-9B27-BDB94FB994B0}"/>
          </ac:picMkLst>
        </pc:picChg>
        <pc:picChg chg="add del mod ord">
          <ac:chgData name="Siniša ᵀᴴᴱ ᴼᴿᴵᴳᴵᴻᴬᴸ Wolfenstein" userId="215f646470bc261a" providerId="LiveId" clId="{5BFBD172-CB60-406F-BB96-F64C8F4EE7E5}" dt="2021-02-27T12:22:05.360" v="10564" actId="478"/>
          <ac:picMkLst>
            <pc:docMk/>
            <pc:sldMk cId="325986483" sldId="460"/>
            <ac:picMk id="4" creationId="{C8CFDB12-6684-4491-836F-CAFE6F4D2B76}"/>
          </ac:picMkLst>
        </pc:picChg>
      </pc:sldChg>
      <pc:sldChg chg="addSp delSp modSp add ord delAnim modAnim">
        <pc:chgData name="Siniša ᵀᴴᴱ ᴼᴿᴵᴳᴵᴻᴬᴸ Wolfenstein" userId="215f646470bc261a" providerId="LiveId" clId="{5BFBD172-CB60-406F-BB96-F64C8F4EE7E5}" dt="2021-03-06T09:06:36.076" v="14270" actId="20577"/>
        <pc:sldMkLst>
          <pc:docMk/>
          <pc:sldMk cId="1123567408" sldId="467"/>
        </pc:sldMkLst>
        <pc:spChg chg="mod">
          <ac:chgData name="Siniša ᵀᴴᴱ ᴼᴿᴵᴳᴵᴻᴬᴸ Wolfenstein" userId="215f646470bc261a" providerId="LiveId" clId="{5BFBD172-CB60-406F-BB96-F64C8F4EE7E5}" dt="2021-03-06T08:52:26.690" v="13952" actId="20577"/>
          <ac:spMkLst>
            <pc:docMk/>
            <pc:sldMk cId="1123567408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FBD172-CB60-406F-BB96-F64C8F4EE7E5}" dt="2021-03-06T08:49:59.447" v="13909" actId="20577"/>
          <ac:spMkLst>
            <pc:docMk/>
            <pc:sldMk cId="1123567408" sldId="46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FBD172-CB60-406F-BB96-F64C8F4EE7E5}" dt="2021-03-06T09:06:27.176" v="14262" actId="20577"/>
          <ac:spMkLst>
            <pc:docMk/>
            <pc:sldMk cId="1123567408" sldId="467"/>
            <ac:spMk id="8" creationId="{5D75EBE1-F498-4911-8086-B8DA30C37CA4}"/>
          </ac:spMkLst>
        </pc:spChg>
        <pc:spChg chg="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8" creationId="{B7F80AF6-A3C9-48EB-85CE-6AE1CF7C7E57}"/>
          </ac:spMkLst>
        </pc:spChg>
        <pc:spChg chg="add mod">
          <ac:chgData name="Siniša ᵀᴴᴱ ᴼᴿᴵᴳᴵᴻᴬᴸ Wolfenstein" userId="215f646470bc261a" providerId="LiveId" clId="{5BFBD172-CB60-406F-BB96-F64C8F4EE7E5}" dt="2021-03-06T09:06:29.368" v="14264" actId="20577"/>
          <ac:spMkLst>
            <pc:docMk/>
            <pc:sldMk cId="1123567408" sldId="467"/>
            <ac:spMk id="9" creationId="{04AC9734-10B1-4507-9882-D24F89E59F2F}"/>
          </ac:spMkLst>
        </pc:spChg>
        <pc:spChg chg="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9" creationId="{0B9D8C08-E450-4629-A241-9143C44C6F72}"/>
          </ac:spMkLst>
        </pc:spChg>
        <pc:spChg chg="add mod">
          <ac:chgData name="Siniša ᵀᴴᴱ ᴼᴿᴵᴳᴵᴻᴬᴸ Wolfenstein" userId="215f646470bc261a" providerId="LiveId" clId="{5BFBD172-CB60-406F-BB96-F64C8F4EE7E5}" dt="2021-03-06T09:06:31.449" v="14266" actId="20577"/>
          <ac:spMkLst>
            <pc:docMk/>
            <pc:sldMk cId="1123567408" sldId="467"/>
            <ac:spMk id="10" creationId="{94358A4C-E27E-4686-BF25-1648E093DC08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9:11.981" v="5968" actId="478"/>
          <ac:spMkLst>
            <pc:docMk/>
            <pc:sldMk cId="1123567408" sldId="467"/>
            <ac:spMk id="10" creationId="{B5F0BF9C-A2DB-46C0-AA95-9C74E556B609}"/>
          </ac:spMkLst>
        </pc:spChg>
        <pc:spChg chg="add del mod">
          <ac:chgData name="Siniša ᵀᴴᴱ ᴼᴿᴵᴳᴵᴻᴬᴸ Wolfenstein" userId="215f646470bc261a" providerId="LiveId" clId="{5BFBD172-CB60-406F-BB96-F64C8F4EE7E5}" dt="2021-02-27T13:02:36.831" v="11807" actId="478"/>
          <ac:spMkLst>
            <pc:docMk/>
            <pc:sldMk cId="1123567408" sldId="467"/>
            <ac:spMk id="10" creationId="{FE6B7108-961B-457D-B396-876F4C81A0B8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1" creationId="{95EA7218-A81D-402B-8B64-EABC3B4012B7}"/>
          </ac:spMkLst>
        </pc:spChg>
        <pc:spChg chg="add mod">
          <ac:chgData name="Siniša ᵀᴴᴱ ᴼᴿᴵᴳᴵᴻᴬᴸ Wolfenstein" userId="215f646470bc261a" providerId="LiveId" clId="{5BFBD172-CB60-406F-BB96-F64C8F4EE7E5}" dt="2021-03-06T09:06:33.682" v="14268" actId="20577"/>
          <ac:spMkLst>
            <pc:docMk/>
            <pc:sldMk cId="1123567408" sldId="467"/>
            <ac:spMk id="11" creationId="{EAD2FD41-D148-489D-8FF1-4554328CF794}"/>
          </ac:spMkLst>
        </pc:spChg>
        <pc:spChg chg="add del mod">
          <ac:chgData name="Siniša ᵀᴴᴱ ᴼᴿᴵᴳᴵᴻᴬᴸ Wolfenstein" userId="215f646470bc261a" providerId="LiveId" clId="{5BFBD172-CB60-406F-BB96-F64C8F4EE7E5}" dt="2021-02-27T13:02:40.642" v="11808" actId="478"/>
          <ac:spMkLst>
            <pc:docMk/>
            <pc:sldMk cId="1123567408" sldId="467"/>
            <ac:spMk id="11" creationId="{FB791871-0E05-4131-AF8C-790F797B5DFA}"/>
          </ac:spMkLst>
        </pc:spChg>
        <pc:spChg chg="add del mod">
          <ac:chgData name="Siniša ᵀᴴᴱ ᴼᴿᴵᴳᴵᴻᴬᴸ Wolfenstein" userId="215f646470bc261a" providerId="LiveId" clId="{5BFBD172-CB60-406F-BB96-F64C8F4EE7E5}" dt="2021-02-27T13:02:42.421" v="11809" actId="478"/>
          <ac:spMkLst>
            <pc:docMk/>
            <pc:sldMk cId="1123567408" sldId="467"/>
            <ac:spMk id="12" creationId="{882051FA-57B7-4A62-A343-71744C04E752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2" creationId="{9038828D-1BDF-4FA3-A11F-3E74BF28AB99}"/>
          </ac:spMkLst>
        </pc:spChg>
        <pc:spChg chg="add mod">
          <ac:chgData name="Siniša ᵀᴴᴱ ᴼᴿᴵᴳᴵᴻᴬᴸ Wolfenstein" userId="215f646470bc261a" providerId="LiveId" clId="{5BFBD172-CB60-406F-BB96-F64C8F4EE7E5}" dt="2021-03-06T09:06:36.076" v="14270" actId="20577"/>
          <ac:spMkLst>
            <pc:docMk/>
            <pc:sldMk cId="1123567408" sldId="467"/>
            <ac:spMk id="12" creationId="{98CDB3BC-03F3-4CD4-8B19-BB70175C0FB2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3" creationId="{0AE95F0D-516F-467A-8799-C36F295B5401}"/>
          </ac:spMkLst>
        </pc:spChg>
        <pc:spChg chg="add del mod">
          <ac:chgData name="Siniša ᵀᴴᴱ ᴼᴿᴵᴳᴵᴻᴬᴸ Wolfenstein" userId="215f646470bc261a" providerId="LiveId" clId="{5BFBD172-CB60-406F-BB96-F64C8F4EE7E5}" dt="2021-02-12T16:58:02.858" v="5953" actId="478"/>
          <ac:spMkLst>
            <pc:docMk/>
            <pc:sldMk cId="1123567408" sldId="467"/>
            <ac:spMk id="14" creationId="{E4A028E9-0231-4759-AACB-539B4C6AA370}"/>
          </ac:spMkLst>
        </pc:spChg>
        <pc:picChg chg="mod">
          <ac:chgData name="Siniša ᵀᴴᴱ ᴼᴿᴵᴳᴵᴻᴬᴸ Wolfenstein" userId="215f646470bc261a" providerId="LiveId" clId="{5BFBD172-CB60-406F-BB96-F64C8F4EE7E5}" dt="2021-03-06T08:52:03.668" v="13913" actId="14100"/>
          <ac:picMkLst>
            <pc:docMk/>
            <pc:sldMk cId="1123567408" sldId="46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FBD172-CB60-406F-BB96-F64C8F4EE7E5}" dt="2021-03-06T08:49:30.666" v="13900" actId="14826"/>
          <ac:picMkLst>
            <pc:docMk/>
            <pc:sldMk cId="1123567408" sldId="467"/>
            <ac:picMk id="4" creationId="{1B2619D9-4F98-4A11-8FFE-57C7EB1F529A}"/>
          </ac:picMkLst>
        </pc:picChg>
      </pc:sldChg>
      <pc:sldChg chg="delSp modSp add ord delAnim modAnim">
        <pc:chgData name="Siniša ᵀᴴᴱ ᴼᴿᴵᴳᴵᴻᴬᴸ Wolfenstein" userId="215f646470bc261a" providerId="LiveId" clId="{5BFBD172-CB60-406F-BB96-F64C8F4EE7E5}" dt="2021-03-06T08:35:44.829" v="13610" actId="1076"/>
        <pc:sldMkLst>
          <pc:docMk/>
          <pc:sldMk cId="3987956335" sldId="504"/>
        </pc:sldMkLst>
        <pc:spChg chg="del">
          <ac:chgData name="Siniša ᵀᴴᴱ ᴼᴿᴵᴳᴵᴻᴬᴸ Wolfenstein" userId="215f646470bc261a" providerId="LiveId" clId="{5BFBD172-CB60-406F-BB96-F64C8F4EE7E5}" dt="2021-03-06T08:33:47.930" v="13518" actId="478"/>
          <ac:spMkLst>
            <pc:docMk/>
            <pc:sldMk cId="3987956335" sldId="504"/>
            <ac:spMk id="5" creationId="{AA432B66-A74E-4B34-9E93-EF65F57B6EC7}"/>
          </ac:spMkLst>
        </pc:spChg>
        <pc:spChg chg="del">
          <ac:chgData name="Siniša ᵀᴴᴱ ᴼᴿᴵᴳᴵᴻᴬᴸ Wolfenstein" userId="215f646470bc261a" providerId="LiveId" clId="{5BFBD172-CB60-406F-BB96-F64C8F4EE7E5}" dt="2021-03-06T08:33:47.930" v="13518" actId="478"/>
          <ac:spMkLst>
            <pc:docMk/>
            <pc:sldMk cId="3987956335" sldId="504"/>
            <ac:spMk id="6" creationId="{D685A0D6-5D25-42FD-9FD9-AE285BC8555A}"/>
          </ac:spMkLst>
        </pc:spChg>
        <pc:spChg chg="del">
          <ac:chgData name="Siniša ᵀᴴᴱ ᴼᴿᴵᴳᴵᴻᴬᴸ Wolfenstein" userId="215f646470bc261a" providerId="LiveId" clId="{5BFBD172-CB60-406F-BB96-F64C8F4EE7E5}" dt="2021-03-06T08:33:47.930" v="13518" actId="478"/>
          <ac:spMkLst>
            <pc:docMk/>
            <pc:sldMk cId="3987956335" sldId="504"/>
            <ac:spMk id="7" creationId="{C1D651A8-4313-4722-B957-54D2DA0CB886}"/>
          </ac:spMkLst>
        </pc:spChg>
        <pc:spChg chg="del">
          <ac:chgData name="Siniša ᵀᴴᴱ ᴼᴿᴵᴳᴵᴻᴬᴸ Wolfenstein" userId="215f646470bc261a" providerId="LiveId" clId="{5BFBD172-CB60-406F-BB96-F64C8F4EE7E5}" dt="2021-03-06T08:33:47.930" v="13518" actId="478"/>
          <ac:spMkLst>
            <pc:docMk/>
            <pc:sldMk cId="3987956335" sldId="504"/>
            <ac:spMk id="8" creationId="{023BB33E-77A9-475B-B294-242E1A99CD38}"/>
          </ac:spMkLst>
        </pc:spChg>
        <pc:spChg chg="del">
          <ac:chgData name="Siniša ᵀᴴᴱ ᴼᴿᴵᴳᴵᴻᴬᴸ Wolfenstein" userId="215f646470bc261a" providerId="LiveId" clId="{5BFBD172-CB60-406F-BB96-F64C8F4EE7E5}" dt="2021-03-06T08:33:50.269" v="13519" actId="478"/>
          <ac:spMkLst>
            <pc:docMk/>
            <pc:sldMk cId="3987956335" sldId="504"/>
            <ac:spMk id="9" creationId="{65AFD17D-09E9-416C-96AE-97183013BEDF}"/>
          </ac:spMkLst>
        </pc:spChg>
        <pc:spChg chg="mod">
          <ac:chgData name="Siniša ᵀᴴᴱ ᴼᴿᴵᴳᴵᴻᴬᴸ Wolfenstein" userId="215f646470bc261a" providerId="LiveId" clId="{5BFBD172-CB60-406F-BB96-F64C8F4EE7E5}" dt="2021-03-06T08:35:44.829" v="13610" actId="1076"/>
          <ac:spMkLst>
            <pc:docMk/>
            <pc:sldMk cId="3987956335" sldId="504"/>
            <ac:spMk id="11" creationId="{6F9CE73E-9C7D-4D31-B1C0-2FFD9506C888}"/>
          </ac:spMkLst>
        </pc:spChg>
        <pc:spChg chg="del mod">
          <ac:chgData name="Siniša ᵀᴴᴱ ᴼᴿᴵᴳᴵᴻᴬᴸ Wolfenstein" userId="215f646470bc261a" providerId="LiveId" clId="{5BFBD172-CB60-406F-BB96-F64C8F4EE7E5}" dt="2021-03-06T08:35:39.561" v="13608" actId="478"/>
          <ac:spMkLst>
            <pc:docMk/>
            <pc:sldMk cId="3987956335" sldId="504"/>
            <ac:spMk id="12" creationId="{630D53EE-5CE7-40C0-94A8-5F0F300230E6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3" creationId="{192B5CAE-01C5-48C5-81FF-055A9DCD87B2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4" creationId="{FEB6A508-4844-4AC0-A53D-293155978F2A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5" creationId="{0C87D006-7DF0-4B7A-A8D1-565AED518D1E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6" creationId="{AF59FC01-8064-4EC7-9E2F-1919F7BCC715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7" creationId="{293E7410-74A3-4980-A489-5B68DD79D18D}"/>
          </ac:spMkLst>
        </pc:spChg>
        <pc:spChg chg="del">
          <ac:chgData name="Siniša ᵀᴴᴱ ᴼᴿᴵᴳᴵᴻᴬᴸ Wolfenstein" userId="215f646470bc261a" providerId="LiveId" clId="{5BFBD172-CB60-406F-BB96-F64C8F4EE7E5}" dt="2021-03-06T08:33:53.260" v="13520" actId="478"/>
          <ac:spMkLst>
            <pc:docMk/>
            <pc:sldMk cId="3987956335" sldId="504"/>
            <ac:spMk id="18" creationId="{64E788D9-9A58-4BBF-AE33-99F203292286}"/>
          </ac:spMkLst>
        </pc:spChg>
        <pc:spChg chg="del">
          <ac:chgData name="Siniša ᵀᴴᴱ ᴼᴿᴵᴳᴵᴻᴬᴸ Wolfenstein" userId="215f646470bc261a" providerId="LiveId" clId="{5BFBD172-CB60-406F-BB96-F64C8F4EE7E5}" dt="2021-03-06T08:34:09.361" v="13524" actId="478"/>
          <ac:spMkLst>
            <pc:docMk/>
            <pc:sldMk cId="3987956335" sldId="504"/>
            <ac:spMk id="19" creationId="{303A401E-BD54-452A-90F9-08021FDD191A}"/>
          </ac:spMkLst>
        </pc:spChg>
        <pc:picChg chg="mod">
          <ac:chgData name="Siniša ᵀᴴᴱ ᴼᴿᴵᴳᴵᴻᴬᴸ Wolfenstein" userId="215f646470bc261a" providerId="LiveId" clId="{5BFBD172-CB60-406F-BB96-F64C8F4EE7E5}" dt="2021-03-06T08:35:40.863" v="13609" actId="1076"/>
          <ac:picMkLst>
            <pc:docMk/>
            <pc:sldMk cId="3987956335" sldId="504"/>
            <ac:picMk id="3" creationId="{A28935E5-DB7F-48EB-AD70-57EC8FA792E6}"/>
          </ac:picMkLst>
        </pc:picChg>
        <pc:picChg chg="del">
          <ac:chgData name="Siniša ᵀᴴᴱ ᴼᴿᴵᴳᴵᴻᴬᴸ Wolfenstein" userId="215f646470bc261a" providerId="LiveId" clId="{5BFBD172-CB60-406F-BB96-F64C8F4EE7E5}" dt="2021-03-06T08:35:34.872" v="13606" actId="478"/>
          <ac:picMkLst>
            <pc:docMk/>
            <pc:sldMk cId="3987956335" sldId="504"/>
            <ac:picMk id="4" creationId="{0F22BACE-4CE6-41AD-9BE3-F05A5A9C7948}"/>
          </ac:picMkLst>
        </pc:picChg>
      </pc:sldChg>
    </pc:docChg>
  </pc:docChgLst>
  <pc:docChgLst>
    <pc:chgData name="Siniša Vuksan" userId="3af124f9-b8e7-46e3-9422-21ae1d17ac0b" providerId="ADAL" clId="{87D45EBB-A360-4F1D-A40C-15B6633C11CD}"/>
    <pc:docChg chg="custSel delSld modSld">
      <pc:chgData name="Siniša Vuksan" userId="3af124f9-b8e7-46e3-9422-21ae1d17ac0b" providerId="ADAL" clId="{87D45EBB-A360-4F1D-A40C-15B6633C11CD}" dt="2021-03-11T15:23:43.760" v="156"/>
      <pc:docMkLst>
        <pc:docMk/>
      </pc:docMkLst>
      <pc:sldChg chg="modSp">
        <pc:chgData name="Siniša Vuksan" userId="3af124f9-b8e7-46e3-9422-21ae1d17ac0b" providerId="ADAL" clId="{87D45EBB-A360-4F1D-A40C-15B6633C11CD}" dt="2021-03-11T15:14:00.081" v="2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87D45EBB-A360-4F1D-A40C-15B6633C11CD}" dt="2021-03-11T15:14:00.081" v="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Vuksan" userId="3af124f9-b8e7-46e3-9422-21ae1d17ac0b" providerId="ADAL" clId="{87D45EBB-A360-4F1D-A40C-15B6633C11CD}" dt="2021-03-11T15:23:43.760" v="156"/>
        <pc:sldMkLst>
          <pc:docMk/>
          <pc:sldMk cId="325986483" sldId="460"/>
        </pc:sldMkLst>
        <pc:spChg chg="add mod">
          <ac:chgData name="Siniša Vuksan" userId="3af124f9-b8e7-46e3-9422-21ae1d17ac0b" providerId="ADAL" clId="{87D45EBB-A360-4F1D-A40C-15B6633C11CD}" dt="2021-03-11T15:23:43.760" v="156"/>
          <ac:spMkLst>
            <pc:docMk/>
            <pc:sldMk cId="325986483" sldId="460"/>
            <ac:spMk id="6" creationId="{E19236AC-7D65-4B86-8D20-216232B04D03}"/>
          </ac:spMkLst>
        </pc:spChg>
        <pc:picChg chg="mod">
          <ac:chgData name="Siniša Vuksan" userId="3af124f9-b8e7-46e3-9422-21ae1d17ac0b" providerId="ADAL" clId="{87D45EBB-A360-4F1D-A40C-15B6633C11CD}" dt="2021-03-11T15:19:09.257" v="29" actId="1076"/>
          <ac:picMkLst>
            <pc:docMk/>
            <pc:sldMk cId="325986483" sldId="460"/>
            <ac:picMk id="2" creationId="{4BC4FEC6-B234-4A3E-A194-3CA02FB89D98}"/>
          </ac:picMkLst>
        </pc:picChg>
        <pc:picChg chg="mod">
          <ac:chgData name="Siniša Vuksan" userId="3af124f9-b8e7-46e3-9422-21ae1d17ac0b" providerId="ADAL" clId="{87D45EBB-A360-4F1D-A40C-15B6633C11CD}" dt="2021-03-11T15:14:21.570" v="24" actId="1076"/>
          <ac:picMkLst>
            <pc:docMk/>
            <pc:sldMk cId="325986483" sldId="460"/>
            <ac:picMk id="3" creationId="{A28935E5-DB7F-48EB-AD70-57EC8FA792E6}"/>
          </ac:picMkLst>
        </pc:picChg>
      </pc:sldChg>
      <pc:sldChg chg="del">
        <pc:chgData name="Siniša Vuksan" userId="3af124f9-b8e7-46e3-9422-21ae1d17ac0b" providerId="ADAL" clId="{87D45EBB-A360-4F1D-A40C-15B6633C11CD}" dt="2021-03-11T15:14:19.097" v="23" actId="2696"/>
        <pc:sldMkLst>
          <pc:docMk/>
          <pc:sldMk cId="3924973420" sldId="503"/>
        </pc:sldMkLst>
      </pc:sldChg>
    </pc:docChg>
  </pc:docChgLst>
  <pc:docChgLst>
    <pc:chgData name="Siniša ᵀᴴᴱ ᴼᴿᴵᴳᴵᴻᴬᴸ Wolfenstein" userId="215f646470bc261a" providerId="LiveId" clId="{D849CA90-0B68-45A3-9023-4D0EC0D8CFFA}"/>
    <pc:docChg chg="undo custSel addSld delSld modSld sldOrd">
      <pc:chgData name="Siniša ᵀᴴᴱ ᴼᴿᴵᴳᴵᴻᴬᴸ Wolfenstein" userId="215f646470bc261a" providerId="LiveId" clId="{D849CA90-0B68-45A3-9023-4D0EC0D8CFFA}" dt="2021-03-12T09:07:21.350" v="3216"/>
      <pc:docMkLst>
        <pc:docMk/>
      </pc:docMkLst>
      <pc:sldChg chg="del">
        <pc:chgData name="Siniša ᵀᴴᴱ ᴼᴿᴵᴳᴵᴻᴬᴸ Wolfenstein" userId="215f646470bc261a" providerId="LiveId" clId="{D849CA90-0B68-45A3-9023-4D0EC0D8CFFA}" dt="2021-03-12T09:03:24.628" v="3031" actId="2696"/>
        <pc:sldMkLst>
          <pc:docMk/>
          <pc:sldMk cId="1448836093" sldId="444"/>
        </pc:sldMkLst>
      </pc:sldChg>
      <pc:sldChg chg="delSp modSp ord delAnim modAnim">
        <pc:chgData name="Siniša ᵀᴴᴱ ᴼᴿᴵᴳᴵᴻᴬᴸ Wolfenstein" userId="215f646470bc261a" providerId="LiveId" clId="{D849CA90-0B68-45A3-9023-4D0EC0D8CFFA}" dt="2021-03-12T06:49:58.457" v="935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D849CA90-0B68-45A3-9023-4D0EC0D8CFFA}" dt="2021-03-12T06:49:58.457" v="93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D849CA90-0B68-45A3-9023-4D0EC0D8CFFA}" dt="2021-03-12T06:44:07.468" v="525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D849CA90-0B68-45A3-9023-4D0EC0D8CFFA}" dt="2021-03-12T06:48:45.572" v="916" actId="478"/>
          <ac:spMkLst>
            <pc:docMk/>
            <pc:sldMk cId="3065940442" sldId="457"/>
            <ac:spMk id="8" creationId="{967F8872-38F4-48B5-9EDC-1CF5021FBB71}"/>
          </ac:spMkLst>
        </pc:spChg>
        <pc:picChg chg="mod">
          <ac:chgData name="Siniša ᵀᴴᴱ ᴼᴿᴵᴳᴵᴻᴬᴸ Wolfenstein" userId="215f646470bc261a" providerId="LiveId" clId="{D849CA90-0B68-45A3-9023-4D0EC0D8CFFA}" dt="2021-03-12T06:49:55.421" v="934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D849CA90-0B68-45A3-9023-4D0EC0D8CFFA}" dt="2021-03-12T06:48:43.575" v="915" actId="478"/>
          <ac:picMkLst>
            <pc:docMk/>
            <pc:sldMk cId="3065940442" sldId="457"/>
            <ac:picMk id="3" creationId="{D679C1F6-560E-479E-915E-CF740A8713CD}"/>
          </ac:picMkLst>
        </pc:picChg>
        <pc:picChg chg="mod">
          <ac:chgData name="Siniša ᵀᴴᴱ ᴼᴿᴵᴳᴵᴻᴬᴸ Wolfenstein" userId="215f646470bc261a" providerId="LiveId" clId="{D849CA90-0B68-45A3-9023-4D0EC0D8CFFA}" dt="2021-03-12T06:44:36.355" v="526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modAnim">
        <pc:chgData name="Siniša ᵀᴴᴱ ᴼᴿᴵᴳᴵᴻᴬᴸ Wolfenstein" userId="215f646470bc261a" providerId="LiveId" clId="{D849CA90-0B68-45A3-9023-4D0EC0D8CFFA}" dt="2021-03-12T09:04:55.881" v="3215" actId="1037"/>
        <pc:sldMkLst>
          <pc:docMk/>
          <pc:sldMk cId="325986483" sldId="460"/>
        </pc:sldMkLst>
        <pc:spChg chg="mod">
          <ac:chgData name="Siniša ᵀᴴᴱ ᴼᴿᴵᴳᴵᴻᴬᴸ Wolfenstein" userId="215f646470bc261a" providerId="LiveId" clId="{D849CA90-0B68-45A3-9023-4D0EC0D8CFFA}" dt="2021-03-12T06:26:21.509" v="140" actId="20577"/>
          <ac:spMkLst>
            <pc:docMk/>
            <pc:sldMk cId="325986483" sldId="460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D849CA90-0B68-45A3-9023-4D0EC0D8CFFA}" dt="2021-03-12T06:27:22.384" v="148" actId="20577"/>
          <ac:spMkLst>
            <pc:docMk/>
            <pc:sldMk cId="325986483" sldId="460"/>
            <ac:spMk id="8" creationId="{D48593FF-D835-47C2-BC10-D8E8DDD1FCBF}"/>
          </ac:spMkLst>
        </pc:spChg>
        <pc:spChg chg="add mod">
          <ac:chgData name="Siniša ᵀᴴᴱ ᴼᴿᴵᴳᴵᴻᴬᴸ Wolfenstein" userId="215f646470bc261a" providerId="LiveId" clId="{D849CA90-0B68-45A3-9023-4D0EC0D8CFFA}" dt="2021-03-12T06:34:42.700" v="320" actId="1076"/>
          <ac:spMkLst>
            <pc:docMk/>
            <pc:sldMk cId="325986483" sldId="460"/>
            <ac:spMk id="9" creationId="{A4FE255F-9EE7-4149-9DD4-50700D397CA7}"/>
          </ac:spMkLst>
        </pc:spChg>
        <pc:spChg chg="add mod">
          <ac:chgData name="Siniša ᵀᴴᴱ ᴼᴿᴵᴳᴵᴻᴬᴸ Wolfenstein" userId="215f646470bc261a" providerId="LiveId" clId="{D849CA90-0B68-45A3-9023-4D0EC0D8CFFA}" dt="2021-03-12T06:35:29.598" v="365" actId="1076"/>
          <ac:spMkLst>
            <pc:docMk/>
            <pc:sldMk cId="325986483" sldId="460"/>
            <ac:spMk id="10" creationId="{7A465931-3A65-44F0-A629-7538B78D6D28}"/>
          </ac:spMkLst>
        </pc:spChg>
        <pc:spChg chg="mod ord">
          <ac:chgData name="Siniša ᵀᴴᴱ ᴼᴿᴵᴳᴵᴻᴬᴸ Wolfenstein" userId="215f646470bc261a" providerId="LiveId" clId="{D849CA90-0B68-45A3-9023-4D0EC0D8CFFA}" dt="2021-03-12T06:34:39.333" v="319" actId="1076"/>
          <ac:spMkLst>
            <pc:docMk/>
            <pc:sldMk cId="325986483" sldId="460"/>
            <ac:spMk id="11" creationId="{6F9CE73E-9C7D-4D31-B1C0-2FFD9506C888}"/>
          </ac:spMkLst>
        </pc:spChg>
        <pc:picChg chg="mod ord">
          <ac:chgData name="Siniša ᵀᴴᴱ ᴼᴿᴵᴳᴵᴻᴬᴸ Wolfenstein" userId="215f646470bc261a" providerId="LiveId" clId="{D849CA90-0B68-45A3-9023-4D0EC0D8CFFA}" dt="2021-03-12T09:04:55.881" v="3215" actId="1037"/>
          <ac:picMkLst>
            <pc:docMk/>
            <pc:sldMk cId="325986483" sldId="460"/>
            <ac:picMk id="2" creationId="{4BC4FEC6-B234-4A3E-A194-3CA02FB89D98}"/>
          </ac:picMkLst>
        </pc:picChg>
        <pc:picChg chg="mod ord">
          <ac:chgData name="Siniša ᵀᴴᴱ ᴼᴿᴵᴳᴵᴻᴬᴸ Wolfenstein" userId="215f646470bc261a" providerId="LiveId" clId="{D849CA90-0B68-45A3-9023-4D0EC0D8CFFA}" dt="2021-03-12T06:34:35.022" v="318" actId="1036"/>
          <ac:picMkLst>
            <pc:docMk/>
            <pc:sldMk cId="325986483" sldId="460"/>
            <ac:picMk id="3" creationId="{A28935E5-DB7F-48EB-AD70-57EC8FA792E6}"/>
          </ac:picMkLst>
        </pc:picChg>
        <pc:picChg chg="add mod">
          <ac:chgData name="Siniša ᵀᴴᴱ ᴼᴿᴵᴳᴵᴻᴬᴸ Wolfenstein" userId="215f646470bc261a" providerId="LiveId" clId="{D849CA90-0B68-45A3-9023-4D0EC0D8CFFA}" dt="2021-03-12T06:34:29.265" v="298" actId="1036"/>
          <ac:picMkLst>
            <pc:docMk/>
            <pc:sldMk cId="325986483" sldId="460"/>
            <ac:picMk id="4" creationId="{D15E38A3-881F-489F-80DC-4A90DF27468F}"/>
          </ac:picMkLst>
        </pc:picChg>
        <pc:picChg chg="add mod">
          <ac:chgData name="Siniša ᵀᴴᴱ ᴼᴿᴵᴳᴵᴻᴬᴸ Wolfenstein" userId="215f646470bc261a" providerId="LiveId" clId="{D849CA90-0B68-45A3-9023-4D0EC0D8CFFA}" dt="2021-03-12T06:34:23.122" v="296" actId="1076"/>
          <ac:picMkLst>
            <pc:docMk/>
            <pc:sldMk cId="325986483" sldId="460"/>
            <ac:picMk id="5" creationId="{034D60A3-9B29-4C70-B817-8BCCC15421AB}"/>
          </ac:picMkLst>
        </pc:picChg>
      </pc:sldChg>
      <pc:sldChg chg="addSp delSp modSp ord delAnim modAnim">
        <pc:chgData name="Siniša ᵀᴴᴱ ᴼᴿᴵᴳᴵᴻᴬᴸ Wolfenstein" userId="215f646470bc261a" providerId="LiveId" clId="{D849CA90-0B68-45A3-9023-4D0EC0D8CFFA}" dt="2021-03-12T07:03:06.177" v="1351"/>
        <pc:sldMkLst>
          <pc:docMk/>
          <pc:sldMk cId="1123567408" sldId="467"/>
        </pc:sldMkLst>
        <pc:spChg chg="mod">
          <ac:chgData name="Siniša ᵀᴴᴱ ᴼᴿᴵᴳᴵᴻᴬᴸ Wolfenstein" userId="215f646470bc261a" providerId="LiveId" clId="{D849CA90-0B68-45A3-9023-4D0EC0D8CFFA}" dt="2021-03-12T07:00:44.910" v="1229" actId="1035"/>
          <ac:spMkLst>
            <pc:docMk/>
            <pc:sldMk cId="1123567408" sldId="46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D849CA90-0B68-45A3-9023-4D0EC0D8CFFA}" dt="2021-03-12T06:57:00.957" v="1081" actId="20577"/>
          <ac:spMkLst>
            <pc:docMk/>
            <pc:sldMk cId="1123567408" sldId="467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D849CA90-0B68-45A3-9023-4D0EC0D8CFFA}" dt="2021-03-12T07:00:50.216" v="1237" actId="1035"/>
          <ac:spMkLst>
            <pc:docMk/>
            <pc:sldMk cId="1123567408" sldId="467"/>
            <ac:spMk id="8" creationId="{5D75EBE1-F498-4911-8086-B8DA30C37CA4}"/>
          </ac:spMkLst>
        </pc:spChg>
        <pc:spChg chg="del">
          <ac:chgData name="Siniša ᵀᴴᴱ ᴼᴿᴵᴳᴵᴻᴬᴸ Wolfenstein" userId="215f646470bc261a" providerId="LiveId" clId="{D849CA90-0B68-45A3-9023-4D0EC0D8CFFA}" dt="2021-03-12T06:59:07.407" v="1180" actId="478"/>
          <ac:spMkLst>
            <pc:docMk/>
            <pc:sldMk cId="1123567408" sldId="467"/>
            <ac:spMk id="9" creationId="{04AC9734-10B1-4507-9882-D24F89E59F2F}"/>
          </ac:spMkLst>
        </pc:spChg>
        <pc:spChg chg="del">
          <ac:chgData name="Siniša ᵀᴴᴱ ᴼᴿᴵᴳᴵᴻᴬᴸ Wolfenstein" userId="215f646470bc261a" providerId="LiveId" clId="{D849CA90-0B68-45A3-9023-4D0EC0D8CFFA}" dt="2021-03-12T06:59:09.261" v="1181" actId="478"/>
          <ac:spMkLst>
            <pc:docMk/>
            <pc:sldMk cId="1123567408" sldId="467"/>
            <ac:spMk id="10" creationId="{94358A4C-E27E-4686-BF25-1648E093DC08}"/>
          </ac:spMkLst>
        </pc:spChg>
        <pc:spChg chg="del">
          <ac:chgData name="Siniša ᵀᴴᴱ ᴼᴿᴵᴳᴵᴻᴬᴸ Wolfenstein" userId="215f646470bc261a" providerId="LiveId" clId="{D849CA90-0B68-45A3-9023-4D0EC0D8CFFA}" dt="2021-03-12T06:59:10.607" v="1182" actId="478"/>
          <ac:spMkLst>
            <pc:docMk/>
            <pc:sldMk cId="1123567408" sldId="467"/>
            <ac:spMk id="11" creationId="{EAD2FD41-D148-489D-8FF1-4554328CF794}"/>
          </ac:spMkLst>
        </pc:spChg>
        <pc:spChg chg="del">
          <ac:chgData name="Siniša ᵀᴴᴱ ᴼᴿᴵᴳᴵᴻᴬᴸ Wolfenstein" userId="215f646470bc261a" providerId="LiveId" clId="{D849CA90-0B68-45A3-9023-4D0EC0D8CFFA}" dt="2021-03-12T06:59:12.133" v="1183" actId="478"/>
          <ac:spMkLst>
            <pc:docMk/>
            <pc:sldMk cId="1123567408" sldId="467"/>
            <ac:spMk id="12" creationId="{98CDB3BC-03F3-4CD4-8B19-BB70175C0FB2}"/>
          </ac:spMkLst>
        </pc:spChg>
        <pc:spChg chg="add mod">
          <ac:chgData name="Siniša ᵀᴴᴱ ᴼᴿᴵᴳᴵᴻᴬᴸ Wolfenstein" userId="215f646470bc261a" providerId="LiveId" clId="{D849CA90-0B68-45A3-9023-4D0EC0D8CFFA}" dt="2021-03-12T07:00:50.216" v="1237" actId="1035"/>
          <ac:spMkLst>
            <pc:docMk/>
            <pc:sldMk cId="1123567408" sldId="467"/>
            <ac:spMk id="13" creationId="{868B10ED-B71C-4105-8421-86BD88E9ACAE}"/>
          </ac:spMkLst>
        </pc:spChg>
        <pc:spChg chg="add mod">
          <ac:chgData name="Siniša ᵀᴴᴱ ᴼᴿᴵᴳᴵᴻᴬᴸ Wolfenstein" userId="215f646470bc261a" providerId="LiveId" clId="{D849CA90-0B68-45A3-9023-4D0EC0D8CFFA}" dt="2021-03-12T07:00:50.216" v="1237" actId="1035"/>
          <ac:spMkLst>
            <pc:docMk/>
            <pc:sldMk cId="1123567408" sldId="467"/>
            <ac:spMk id="14" creationId="{779BC55F-2A27-447C-954C-9B7966D85EAB}"/>
          </ac:spMkLst>
        </pc:spChg>
        <pc:spChg chg="add mod">
          <ac:chgData name="Siniša ᵀᴴᴱ ᴼᴿᴵᴳᴵᴻᴬᴸ Wolfenstein" userId="215f646470bc261a" providerId="LiveId" clId="{D849CA90-0B68-45A3-9023-4D0EC0D8CFFA}" dt="2021-03-12T07:00:50.216" v="1237" actId="1035"/>
          <ac:spMkLst>
            <pc:docMk/>
            <pc:sldMk cId="1123567408" sldId="467"/>
            <ac:spMk id="15" creationId="{85893BB5-0045-4A4E-B92D-778127DD8109}"/>
          </ac:spMkLst>
        </pc:spChg>
        <pc:spChg chg="add mod">
          <ac:chgData name="Siniša ᵀᴴᴱ ᴼᴿᴵᴳᴵᴻᴬᴸ Wolfenstein" userId="215f646470bc261a" providerId="LiveId" clId="{D849CA90-0B68-45A3-9023-4D0EC0D8CFFA}" dt="2021-03-12T07:02:11.626" v="1341" actId="5793"/>
          <ac:spMkLst>
            <pc:docMk/>
            <pc:sldMk cId="1123567408" sldId="467"/>
            <ac:spMk id="16" creationId="{3BA50AF5-2538-4858-84D1-011A5A42A09C}"/>
          </ac:spMkLst>
        </pc:spChg>
        <pc:spChg chg="add mod">
          <ac:chgData name="Siniša ᵀᴴᴱ ᴼᴿᴵᴳᴵᴻᴬᴸ Wolfenstein" userId="215f646470bc261a" providerId="LiveId" clId="{D849CA90-0B68-45A3-9023-4D0EC0D8CFFA}" dt="2021-03-12T07:02:53.561" v="1349"/>
          <ac:spMkLst>
            <pc:docMk/>
            <pc:sldMk cId="1123567408" sldId="467"/>
            <ac:spMk id="17" creationId="{6B85797F-649C-4E16-B3E4-8D1FCD2844C7}"/>
          </ac:spMkLst>
        </pc:spChg>
        <pc:picChg chg="mod">
          <ac:chgData name="Siniša ᵀᴴᴱ ᴼᴿᴵᴳᴵᴻᴬᴸ Wolfenstein" userId="215f646470bc261a" providerId="LiveId" clId="{D849CA90-0B68-45A3-9023-4D0EC0D8CFFA}" dt="2021-03-12T07:00:50.216" v="1237" actId="1035"/>
          <ac:picMkLst>
            <pc:docMk/>
            <pc:sldMk cId="1123567408" sldId="46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D849CA90-0B68-45A3-9023-4D0EC0D8CFFA}" dt="2021-03-12T07:01:22.026" v="1243" actId="208"/>
          <ac:picMkLst>
            <pc:docMk/>
            <pc:sldMk cId="1123567408" sldId="467"/>
            <ac:picMk id="3" creationId="{5081464E-B94C-461A-B085-5FB9D95C973C}"/>
          </ac:picMkLst>
        </pc:picChg>
        <pc:picChg chg="mod">
          <ac:chgData name="Siniša ᵀᴴᴱ ᴼᴿᴵᴳᴵᴻᴬᴸ Wolfenstein" userId="215f646470bc261a" providerId="LiveId" clId="{D849CA90-0B68-45A3-9023-4D0EC0D8CFFA}" dt="2021-03-12T07:00:35.324" v="1220" actId="14100"/>
          <ac:picMkLst>
            <pc:docMk/>
            <pc:sldMk cId="1123567408" sldId="467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D849CA90-0B68-45A3-9023-4D0EC0D8CFFA}" dt="2021-03-12T09:03:23.059" v="3026" actId="2696"/>
        <pc:sldMkLst>
          <pc:docMk/>
          <pc:sldMk cId="4183136805" sldId="490"/>
        </pc:sldMkLst>
      </pc:sldChg>
      <pc:sldChg chg="del">
        <pc:chgData name="Siniša ᵀᴴᴱ ᴼᴿᴵᴳᴵᴻᴬᴸ Wolfenstein" userId="215f646470bc261a" providerId="LiveId" clId="{D849CA90-0B68-45A3-9023-4D0EC0D8CFFA}" dt="2021-03-12T09:03:23.813" v="3029" actId="2696"/>
        <pc:sldMkLst>
          <pc:docMk/>
          <pc:sldMk cId="1573558832" sldId="495"/>
        </pc:sldMkLst>
      </pc:sldChg>
      <pc:sldChg chg="del">
        <pc:chgData name="Siniša ᵀᴴᴱ ᴼᴿᴵᴳᴵᴻᴬᴸ Wolfenstein" userId="215f646470bc261a" providerId="LiveId" clId="{D849CA90-0B68-45A3-9023-4D0EC0D8CFFA}" dt="2021-03-12T09:03:24.029" v="3030" actId="2696"/>
        <pc:sldMkLst>
          <pc:docMk/>
          <pc:sldMk cId="853660603" sldId="501"/>
        </pc:sldMkLst>
      </pc:sldChg>
      <pc:sldChg chg="modSp ord">
        <pc:chgData name="Siniša ᵀᴴᴱ ᴼᴿᴵᴳᴵᴻᴬᴸ Wolfenstein" userId="215f646470bc261a" providerId="LiveId" clId="{D849CA90-0B68-45A3-9023-4D0EC0D8CFFA}" dt="2021-03-12T06:37:22.468" v="437" actId="1076"/>
        <pc:sldMkLst>
          <pc:docMk/>
          <pc:sldMk cId="3987956335" sldId="504"/>
        </pc:sldMkLst>
        <pc:spChg chg="mod">
          <ac:chgData name="Siniša ᵀᴴᴱ ᴼᴿᴵᴳᴵᴻᴬᴸ Wolfenstein" userId="215f646470bc261a" providerId="LiveId" clId="{D849CA90-0B68-45A3-9023-4D0EC0D8CFFA}" dt="2021-03-12T06:36:34.318" v="433" actId="20577"/>
          <ac:spMkLst>
            <pc:docMk/>
            <pc:sldMk cId="3987956335" sldId="504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6:36:02.690" v="371" actId="14826"/>
          <ac:picMkLst>
            <pc:docMk/>
            <pc:sldMk cId="3987956335" sldId="504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D849CA90-0B68-45A3-9023-4D0EC0D8CFFA}" dt="2021-03-12T06:37:22.468" v="437" actId="1076"/>
          <ac:picMkLst>
            <pc:docMk/>
            <pc:sldMk cId="3987956335" sldId="504"/>
            <ac:picMk id="3" creationId="{A28935E5-DB7F-48EB-AD70-57EC8FA792E6}"/>
          </ac:picMkLst>
        </pc:picChg>
      </pc:sldChg>
      <pc:sldChg chg="del">
        <pc:chgData name="Siniša ᵀᴴᴱ ᴼᴿᴵᴳᴵᴻᴬᴸ Wolfenstein" userId="215f646470bc261a" providerId="LiveId" clId="{D849CA90-0B68-45A3-9023-4D0EC0D8CFFA}" dt="2021-03-12T09:03:23.328" v="3027" actId="2696"/>
        <pc:sldMkLst>
          <pc:docMk/>
          <pc:sldMk cId="1250300129" sldId="505"/>
        </pc:sldMkLst>
      </pc:sldChg>
      <pc:sldChg chg="del">
        <pc:chgData name="Siniša ᵀᴴᴱ ᴼᴿᴵᴳᴵᴻᴬᴸ Wolfenstein" userId="215f646470bc261a" providerId="LiveId" clId="{D849CA90-0B68-45A3-9023-4D0EC0D8CFFA}" dt="2021-03-12T09:03:23.582" v="3028" actId="2696"/>
        <pc:sldMkLst>
          <pc:docMk/>
          <pc:sldMk cId="1712308959" sldId="506"/>
        </pc:sldMkLst>
      </pc:sldChg>
      <pc:sldChg chg="delSp new add del">
        <pc:chgData name="Siniša ᵀᴴᴱ ᴼᴿᴵᴳᴵᴻᴬᴸ Wolfenstein" userId="215f646470bc261a" providerId="LiveId" clId="{D849CA90-0B68-45A3-9023-4D0EC0D8CFFA}" dt="2021-03-12T09:03:25.082" v="3032" actId="2696"/>
        <pc:sldMkLst>
          <pc:docMk/>
          <pc:sldMk cId="2663338214" sldId="507"/>
        </pc:sldMkLst>
        <pc:spChg chg="del">
          <ac:chgData name="Siniša ᵀᴴᴱ ᴼᴿᴵᴳᴵᴻᴬᴸ Wolfenstein" userId="215f646470bc261a" providerId="LiveId" clId="{D849CA90-0B68-45A3-9023-4D0EC0D8CFFA}" dt="2021-03-12T06:35:36.678" v="368" actId="478"/>
          <ac:spMkLst>
            <pc:docMk/>
            <pc:sldMk cId="2663338214" sldId="507"/>
            <ac:spMk id="2" creationId="{31E35558-CAB2-4C33-BB1B-EAE5F74D875E}"/>
          </ac:spMkLst>
        </pc:spChg>
        <pc:spChg chg="del">
          <ac:chgData name="Siniša ᵀᴴᴱ ᴼᴿᴵᴳᴵᴻᴬᴸ Wolfenstein" userId="215f646470bc261a" providerId="LiveId" clId="{D849CA90-0B68-45A3-9023-4D0EC0D8CFFA}" dt="2021-03-12T06:35:37.996" v="369" actId="478"/>
          <ac:spMkLst>
            <pc:docMk/>
            <pc:sldMk cId="2663338214" sldId="507"/>
            <ac:spMk id="3" creationId="{F436848D-CC88-4F4F-9D6A-05A96C8FD0D4}"/>
          </ac:spMkLst>
        </pc:spChg>
      </pc:sldChg>
      <pc:sldChg chg="delSp modSp add delAnim">
        <pc:chgData name="Siniša ᵀᴴᴱ ᴼᴿᴵᴳᴵᴻᴬᴸ Wolfenstein" userId="215f646470bc261a" providerId="LiveId" clId="{D849CA90-0B68-45A3-9023-4D0EC0D8CFFA}" dt="2021-03-12T06:39:32.779" v="442" actId="14826"/>
        <pc:sldMkLst>
          <pc:docMk/>
          <pc:sldMk cId="450726008" sldId="508"/>
        </pc:sldMkLst>
        <pc:spChg chg="del">
          <ac:chgData name="Siniša ᵀᴴᴱ ᴼᴿᴵᴳᴵᴻᴬᴸ Wolfenstein" userId="215f646470bc261a" providerId="LiveId" clId="{D849CA90-0B68-45A3-9023-4D0EC0D8CFFA}" dt="2021-03-12T06:37:31.869" v="440" actId="478"/>
          <ac:spMkLst>
            <pc:docMk/>
            <pc:sldMk cId="450726008" sldId="508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6:39:32.779" v="442" actId="14826"/>
          <ac:picMkLst>
            <pc:docMk/>
            <pc:sldMk cId="450726008" sldId="508"/>
            <ac:picMk id="3" creationId="{A28935E5-DB7F-48EB-AD70-57EC8FA792E6}"/>
          </ac:picMkLst>
        </pc:picChg>
      </pc:sldChg>
      <pc:sldChg chg="addSp modSp add ord modAnim">
        <pc:chgData name="Siniša ᵀᴴᴱ ᴼᴿᴵᴳᴵᴻᴬᴸ Wolfenstein" userId="215f646470bc261a" providerId="LiveId" clId="{D849CA90-0B68-45A3-9023-4D0EC0D8CFFA}" dt="2021-03-12T06:43:14.078" v="521"/>
        <pc:sldMkLst>
          <pc:docMk/>
          <pc:sldMk cId="1097369412" sldId="509"/>
        </pc:sldMkLst>
        <pc:spChg chg="add mod">
          <ac:chgData name="Siniša ᵀᴴᴱ ᴼᴿᴵᴳᴵᴻᴬᴸ Wolfenstein" userId="215f646470bc261a" providerId="LiveId" clId="{D849CA90-0B68-45A3-9023-4D0EC0D8CFFA}" dt="2021-03-12T06:41:48.665" v="517" actId="14100"/>
          <ac:spMkLst>
            <pc:docMk/>
            <pc:sldMk cId="1097369412" sldId="509"/>
            <ac:spMk id="5" creationId="{C2BE50F9-3E60-446E-8F86-E8615FF08CC6}"/>
          </ac:spMkLst>
        </pc:spChg>
        <pc:spChg chg="mod">
          <ac:chgData name="Siniša ᵀᴴᴱ ᴼᴿᴵᴳᴵᴻᴬᴸ Wolfenstein" userId="215f646470bc261a" providerId="LiveId" clId="{D849CA90-0B68-45A3-9023-4D0EC0D8CFFA}" dt="2021-03-12T06:41:54.225" v="519" actId="1076"/>
          <ac:spMkLst>
            <pc:docMk/>
            <pc:sldMk cId="1097369412" sldId="509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6:41:50.189" v="518" actId="1076"/>
          <ac:picMkLst>
            <pc:docMk/>
            <pc:sldMk cId="1097369412" sldId="509"/>
            <ac:picMk id="3" creationId="{A28935E5-DB7F-48EB-AD70-57EC8FA792E6}"/>
          </ac:picMkLst>
        </pc:picChg>
      </pc:sldChg>
      <pc:sldChg chg="addSp delSp modSp add ord delAnim modAnim">
        <pc:chgData name="Siniša ᵀᴴᴱ ᴼᴿᴵᴳᴵᴻᴬᴸ Wolfenstein" userId="215f646470bc261a" providerId="LiveId" clId="{D849CA90-0B68-45A3-9023-4D0EC0D8CFFA}" dt="2021-03-12T06:56:00.365" v="1079" actId="20577"/>
        <pc:sldMkLst>
          <pc:docMk/>
          <pc:sldMk cId="2416205194" sldId="510"/>
        </pc:sldMkLst>
        <pc:spChg chg="del">
          <ac:chgData name="Siniša ᵀᴴᴱ ᴼᴿᴵᴳᴵᴻᴬᴸ Wolfenstein" userId="215f646470bc261a" providerId="LiveId" clId="{D849CA90-0B68-45A3-9023-4D0EC0D8CFFA}" dt="2021-03-12T06:50:17.726" v="940" actId="478"/>
          <ac:spMkLst>
            <pc:docMk/>
            <pc:sldMk cId="2416205194" sldId="510"/>
            <ac:spMk id="5" creationId="{C2BE50F9-3E60-446E-8F86-E8615FF08CC6}"/>
          </ac:spMkLst>
        </pc:spChg>
        <pc:spChg chg="add mod">
          <ac:chgData name="Siniša ᵀᴴᴱ ᴼᴿᴵᴳᴵᴻᴬᴸ Wolfenstein" userId="215f646470bc261a" providerId="LiveId" clId="{D849CA90-0B68-45A3-9023-4D0EC0D8CFFA}" dt="2021-03-12T06:55:31.011" v="1071" actId="20577"/>
          <ac:spMkLst>
            <pc:docMk/>
            <pc:sldMk cId="2416205194" sldId="510"/>
            <ac:spMk id="6" creationId="{36998C17-6E72-4F0A-9797-53B6EC0D7576}"/>
          </ac:spMkLst>
        </pc:spChg>
        <pc:spChg chg="add mod">
          <ac:chgData name="Siniša ᵀᴴᴱ ᴼᴿᴵᴳᴵᴻᴬᴸ Wolfenstein" userId="215f646470bc261a" providerId="LiveId" clId="{D849CA90-0B68-45A3-9023-4D0EC0D8CFFA}" dt="2021-03-12T06:55:33.516" v="1072" actId="20577"/>
          <ac:spMkLst>
            <pc:docMk/>
            <pc:sldMk cId="2416205194" sldId="510"/>
            <ac:spMk id="7" creationId="{9B212EA5-55AE-4343-9224-151A84EB2586}"/>
          </ac:spMkLst>
        </pc:spChg>
        <pc:spChg chg="add mod">
          <ac:chgData name="Siniša ᵀᴴᴱ ᴼᴿᴵᴳᴵᴻᴬᴸ Wolfenstein" userId="215f646470bc261a" providerId="LiveId" clId="{D849CA90-0B68-45A3-9023-4D0EC0D8CFFA}" dt="2021-03-12T06:55:35.889" v="1073" actId="20577"/>
          <ac:spMkLst>
            <pc:docMk/>
            <pc:sldMk cId="2416205194" sldId="510"/>
            <ac:spMk id="8" creationId="{8C6D9E9D-377D-45D2-98B1-727BB9BE3D8E}"/>
          </ac:spMkLst>
        </pc:spChg>
        <pc:spChg chg="add mod">
          <ac:chgData name="Siniša ᵀᴴᴱ ᴼᴿᴵᴳᴵᴻᴬᴸ Wolfenstein" userId="215f646470bc261a" providerId="LiveId" clId="{D849CA90-0B68-45A3-9023-4D0EC0D8CFFA}" dt="2021-03-12T06:55:38.343" v="1074" actId="20577"/>
          <ac:spMkLst>
            <pc:docMk/>
            <pc:sldMk cId="2416205194" sldId="510"/>
            <ac:spMk id="9" creationId="{208EA878-EEF5-4902-8D2E-508F71785ED4}"/>
          </ac:spMkLst>
        </pc:spChg>
        <pc:spChg chg="add mod">
          <ac:chgData name="Siniša ᵀᴴᴱ ᴼᴿᴵᴳᴵᴻᴬᴸ Wolfenstein" userId="215f646470bc261a" providerId="LiveId" clId="{D849CA90-0B68-45A3-9023-4D0EC0D8CFFA}" dt="2021-03-12T06:55:55.074" v="1076" actId="20577"/>
          <ac:spMkLst>
            <pc:docMk/>
            <pc:sldMk cId="2416205194" sldId="510"/>
            <ac:spMk id="10" creationId="{A9E4CC95-AB2B-4EC1-BF1B-6B79F500DB05}"/>
          </ac:spMkLst>
        </pc:spChg>
        <pc:spChg chg="mod">
          <ac:chgData name="Siniša ᵀᴴᴱ ᴼᴿᴵᴳᴵᴻᴬᴸ Wolfenstein" userId="215f646470bc261a" providerId="LiveId" clId="{D849CA90-0B68-45A3-9023-4D0EC0D8CFFA}" dt="2021-03-12T06:52:09.880" v="991" actId="27636"/>
          <ac:spMkLst>
            <pc:docMk/>
            <pc:sldMk cId="2416205194" sldId="510"/>
            <ac:spMk id="11" creationId="{6F9CE73E-9C7D-4D31-B1C0-2FFD9506C888}"/>
          </ac:spMkLst>
        </pc:spChg>
        <pc:spChg chg="add mod">
          <ac:chgData name="Siniša ᵀᴴᴱ ᴼᴿᴵᴳᴵᴻᴬᴸ Wolfenstein" userId="215f646470bc261a" providerId="LiveId" clId="{D849CA90-0B68-45A3-9023-4D0EC0D8CFFA}" dt="2021-03-12T06:55:57.770" v="1078" actId="20577"/>
          <ac:spMkLst>
            <pc:docMk/>
            <pc:sldMk cId="2416205194" sldId="510"/>
            <ac:spMk id="12" creationId="{CAE48E69-C1EC-4CDC-8FC0-6175A4BACAF0}"/>
          </ac:spMkLst>
        </pc:spChg>
        <pc:spChg chg="add mod">
          <ac:chgData name="Siniša ᵀᴴᴱ ᴼᴿᴵᴳᴵᴻᴬᴸ Wolfenstein" userId="215f646470bc261a" providerId="LiveId" clId="{D849CA90-0B68-45A3-9023-4D0EC0D8CFFA}" dt="2021-03-12T06:56:00.365" v="1079" actId="20577"/>
          <ac:spMkLst>
            <pc:docMk/>
            <pc:sldMk cId="2416205194" sldId="510"/>
            <ac:spMk id="13" creationId="{F8146350-C012-4CEE-B210-3B821D1AE358}"/>
          </ac:spMkLst>
        </pc:spChg>
        <pc:picChg chg="mod">
          <ac:chgData name="Siniša ᵀᴴᴱ ᴼᴿᴵᴳᴵᴻᴬᴸ Wolfenstein" userId="215f646470bc261a" providerId="LiveId" clId="{D849CA90-0B68-45A3-9023-4D0EC0D8CFFA}" dt="2021-03-12T06:50:15.739" v="939" actId="14826"/>
          <ac:picMkLst>
            <pc:docMk/>
            <pc:sldMk cId="2416205194" sldId="510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D849CA90-0B68-45A3-9023-4D0EC0D8CFFA}" dt="2021-03-12T06:50:46.773" v="943" actId="14100"/>
          <ac:picMkLst>
            <pc:docMk/>
            <pc:sldMk cId="2416205194" sldId="510"/>
            <ac:picMk id="3" creationId="{A28935E5-DB7F-48EB-AD70-57EC8FA792E6}"/>
          </ac:picMkLst>
        </pc:picChg>
      </pc:sldChg>
      <pc:sldChg chg="delSp modSp add delAnim modAnim">
        <pc:chgData name="Siniša ᵀᴴᴱ ᴼᴿᴵᴳᴵᴻᴬᴸ Wolfenstein" userId="215f646470bc261a" providerId="LiveId" clId="{D849CA90-0B68-45A3-9023-4D0EC0D8CFFA}" dt="2021-03-12T07:40:34.606" v="1663" actId="14100"/>
        <pc:sldMkLst>
          <pc:docMk/>
          <pc:sldMk cId="3973310793" sldId="511"/>
        </pc:sldMkLst>
        <pc:spChg chg="del">
          <ac:chgData name="Siniša ᵀᴴᴱ ᴼᴿᴵᴳᴵᴻᴬᴸ Wolfenstein" userId="215f646470bc261a" providerId="LiveId" clId="{D849CA90-0B68-45A3-9023-4D0EC0D8CFFA}" dt="2021-03-12T07:04:53.085" v="1357" actId="478"/>
          <ac:spMkLst>
            <pc:docMk/>
            <pc:sldMk cId="3973310793" sldId="511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D849CA90-0B68-45A3-9023-4D0EC0D8CFFA}" dt="2021-03-12T07:40:34.606" v="1663" actId="14100"/>
          <ac:spMkLst>
            <pc:docMk/>
            <pc:sldMk cId="3973310793" sldId="511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D849CA90-0B68-45A3-9023-4D0EC0D8CFFA}" dt="2021-03-12T07:04:43.849" v="1353" actId="478"/>
          <ac:spMkLst>
            <pc:docMk/>
            <pc:sldMk cId="3973310793" sldId="511"/>
            <ac:spMk id="8" creationId="{5D75EBE1-F498-4911-8086-B8DA30C37CA4}"/>
          </ac:spMkLst>
        </pc:spChg>
        <pc:spChg chg="del">
          <ac:chgData name="Siniša ᵀᴴᴱ ᴼᴿᴵᴳᴵᴻᴬᴸ Wolfenstein" userId="215f646470bc261a" providerId="LiveId" clId="{D849CA90-0B68-45A3-9023-4D0EC0D8CFFA}" dt="2021-03-12T07:04:43.849" v="1353" actId="478"/>
          <ac:spMkLst>
            <pc:docMk/>
            <pc:sldMk cId="3973310793" sldId="511"/>
            <ac:spMk id="13" creationId="{868B10ED-B71C-4105-8421-86BD88E9ACAE}"/>
          </ac:spMkLst>
        </pc:spChg>
        <pc:spChg chg="del">
          <ac:chgData name="Siniša ᵀᴴᴱ ᴼᴿᴵᴳᴵᴻᴬᴸ Wolfenstein" userId="215f646470bc261a" providerId="LiveId" clId="{D849CA90-0B68-45A3-9023-4D0EC0D8CFFA}" dt="2021-03-12T07:04:43.849" v="1353" actId="478"/>
          <ac:spMkLst>
            <pc:docMk/>
            <pc:sldMk cId="3973310793" sldId="511"/>
            <ac:spMk id="14" creationId="{779BC55F-2A27-447C-954C-9B7966D85EAB}"/>
          </ac:spMkLst>
        </pc:spChg>
        <pc:spChg chg="del">
          <ac:chgData name="Siniša ᵀᴴᴱ ᴼᴿᴵᴳᴵᴻᴬᴸ Wolfenstein" userId="215f646470bc261a" providerId="LiveId" clId="{D849CA90-0B68-45A3-9023-4D0EC0D8CFFA}" dt="2021-03-12T07:04:43.849" v="1353" actId="478"/>
          <ac:spMkLst>
            <pc:docMk/>
            <pc:sldMk cId="3973310793" sldId="511"/>
            <ac:spMk id="15" creationId="{85893BB5-0045-4A4E-B92D-778127DD8109}"/>
          </ac:spMkLst>
        </pc:spChg>
        <pc:spChg chg="del">
          <ac:chgData name="Siniša ᵀᴴᴱ ᴼᴿᴵᴳᴵᴻᴬᴸ Wolfenstein" userId="215f646470bc261a" providerId="LiveId" clId="{D849CA90-0B68-45A3-9023-4D0EC0D8CFFA}" dt="2021-03-12T07:04:47.225" v="1355" actId="478"/>
          <ac:spMkLst>
            <pc:docMk/>
            <pc:sldMk cId="3973310793" sldId="511"/>
            <ac:spMk id="16" creationId="{3BA50AF5-2538-4858-84D1-011A5A42A09C}"/>
          </ac:spMkLst>
        </pc:spChg>
        <pc:spChg chg="del">
          <ac:chgData name="Siniša ᵀᴴᴱ ᴼᴿᴵᴳᴵᴻᴬᴸ Wolfenstein" userId="215f646470bc261a" providerId="LiveId" clId="{D849CA90-0B68-45A3-9023-4D0EC0D8CFFA}" dt="2021-03-12T07:04:49.325" v="1356" actId="478"/>
          <ac:spMkLst>
            <pc:docMk/>
            <pc:sldMk cId="3973310793" sldId="511"/>
            <ac:spMk id="17" creationId="{6B85797F-649C-4E16-B3E4-8D1FCD2844C7}"/>
          </ac:spMkLst>
        </pc:spChg>
        <pc:picChg chg="del">
          <ac:chgData name="Siniša ᵀᴴᴱ ᴼᴿᴵᴳᴵᴻᴬᴸ Wolfenstein" userId="215f646470bc261a" providerId="LiveId" clId="{D849CA90-0B68-45A3-9023-4D0EC0D8CFFA}" dt="2021-03-12T07:04:43.849" v="1353" actId="478"/>
          <ac:picMkLst>
            <pc:docMk/>
            <pc:sldMk cId="3973310793" sldId="511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D849CA90-0B68-45A3-9023-4D0EC0D8CFFA}" dt="2021-03-12T07:04:45.461" v="1354" actId="478"/>
          <ac:picMkLst>
            <pc:docMk/>
            <pc:sldMk cId="3973310793" sldId="511"/>
            <ac:picMk id="3" creationId="{5081464E-B94C-461A-B085-5FB9D95C973C}"/>
          </ac:picMkLst>
        </pc:picChg>
      </pc:sldChg>
      <pc:sldChg chg="addSp modSp add modAnim">
        <pc:chgData name="Siniša ᵀᴴᴱ ᴼᴿᴵᴳᴵᴻᴬᴸ Wolfenstein" userId="215f646470bc261a" providerId="LiveId" clId="{D849CA90-0B68-45A3-9023-4D0EC0D8CFFA}" dt="2021-03-12T07:44:22.365" v="1836" actId="1036"/>
        <pc:sldMkLst>
          <pc:docMk/>
          <pc:sldMk cId="1340591516" sldId="512"/>
        </pc:sldMkLst>
        <pc:spChg chg="add mod">
          <ac:chgData name="Siniša ᵀᴴᴱ ᴼᴿᴵᴳᴵᴻᴬᴸ Wolfenstein" userId="215f646470bc261a" providerId="LiveId" clId="{D849CA90-0B68-45A3-9023-4D0EC0D8CFFA}" dt="2021-03-12T07:42:47.758" v="1744" actId="20577"/>
          <ac:spMkLst>
            <pc:docMk/>
            <pc:sldMk cId="1340591516" sldId="512"/>
            <ac:spMk id="5" creationId="{F88DE336-C860-4791-8A3B-4AC26C15F3E0}"/>
          </ac:spMkLst>
        </pc:spChg>
        <pc:spChg chg="add mod">
          <ac:chgData name="Siniša ᵀᴴᴱ ᴼᴿᴵᴳᴵᴻᴬᴸ Wolfenstein" userId="215f646470bc261a" providerId="LiveId" clId="{D849CA90-0B68-45A3-9023-4D0EC0D8CFFA}" dt="2021-03-12T07:43:13.078" v="1765" actId="20577"/>
          <ac:spMkLst>
            <pc:docMk/>
            <pc:sldMk cId="1340591516" sldId="512"/>
            <ac:spMk id="6" creationId="{8CE1353E-3587-4E58-AA02-881B757BFA2C}"/>
          </ac:spMkLst>
        </pc:spChg>
        <pc:spChg chg="add mod">
          <ac:chgData name="Siniša ᵀᴴᴱ ᴼᴿᴵᴳᴵᴻᴬᴸ Wolfenstein" userId="215f646470bc261a" providerId="LiveId" clId="{D849CA90-0B68-45A3-9023-4D0EC0D8CFFA}" dt="2021-03-12T07:43:34.662" v="1788" actId="1037"/>
          <ac:spMkLst>
            <pc:docMk/>
            <pc:sldMk cId="1340591516" sldId="512"/>
            <ac:spMk id="7" creationId="{7E768329-52C2-40E7-90D8-A2B9A318B40A}"/>
          </ac:spMkLst>
        </pc:spChg>
        <pc:spChg chg="add mod">
          <ac:chgData name="Siniša ᵀᴴᴱ ᴼᴿᴵᴳᴵᴻᴬᴸ Wolfenstein" userId="215f646470bc261a" providerId="LiveId" clId="{D849CA90-0B68-45A3-9023-4D0EC0D8CFFA}" dt="2021-03-12T07:43:49.741" v="1804" actId="20577"/>
          <ac:spMkLst>
            <pc:docMk/>
            <pc:sldMk cId="1340591516" sldId="512"/>
            <ac:spMk id="8" creationId="{8B181F0B-81E7-4F21-B77F-DE190C887CCB}"/>
          </ac:spMkLst>
        </pc:spChg>
        <pc:spChg chg="add mod">
          <ac:chgData name="Siniša ᵀᴴᴱ ᴼᴿᴵᴳᴵᴻᴬᴸ Wolfenstein" userId="215f646470bc261a" providerId="LiveId" clId="{D849CA90-0B68-45A3-9023-4D0EC0D8CFFA}" dt="2021-03-12T07:44:02.300" v="1813" actId="20577"/>
          <ac:spMkLst>
            <pc:docMk/>
            <pc:sldMk cId="1340591516" sldId="512"/>
            <ac:spMk id="9" creationId="{688C6000-8D7B-4D56-88D1-BDEE4D53C8CB}"/>
          </ac:spMkLst>
        </pc:spChg>
        <pc:spChg chg="add mod">
          <ac:chgData name="Siniša ᵀᴴᴱ ᴼᴿᴵᴳᴵᴻᴬᴸ Wolfenstein" userId="215f646470bc261a" providerId="LiveId" clId="{D849CA90-0B68-45A3-9023-4D0EC0D8CFFA}" dt="2021-03-12T07:44:22.365" v="1836" actId="1036"/>
          <ac:spMkLst>
            <pc:docMk/>
            <pc:sldMk cId="1340591516" sldId="512"/>
            <ac:spMk id="10" creationId="{3E940E98-76A1-4C3C-847C-A2FFA43C8AF6}"/>
          </ac:spMkLst>
        </pc:spChg>
        <pc:spChg chg="mod">
          <ac:chgData name="Siniša ᵀᴴᴱ ᴼᴿᴵᴳᴵᴻᴬᴸ Wolfenstein" userId="215f646470bc261a" providerId="LiveId" clId="{D849CA90-0B68-45A3-9023-4D0EC0D8CFFA}" dt="2021-03-12T07:42:30.422" v="1735" actId="1076"/>
          <ac:spMkLst>
            <pc:docMk/>
            <pc:sldMk cId="1340591516" sldId="512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7:41:27.145" v="1665" actId="14826"/>
          <ac:picMkLst>
            <pc:docMk/>
            <pc:sldMk cId="1340591516" sldId="512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D849CA90-0B68-45A3-9023-4D0EC0D8CFFA}" dt="2021-03-12T07:42:53.175" v="1747" actId="1076"/>
          <ac:picMkLst>
            <pc:docMk/>
            <pc:sldMk cId="1340591516" sldId="512"/>
            <ac:picMk id="3" creationId="{A28935E5-DB7F-48EB-AD70-57EC8FA792E6}"/>
          </ac:picMkLst>
        </pc:picChg>
      </pc:sldChg>
      <pc:sldChg chg="addSp delSp modSp add delAnim modAnim">
        <pc:chgData name="Siniša ᵀᴴᴱ ᴼᴿᴵᴳᴵᴻᴬᴸ Wolfenstein" userId="215f646470bc261a" providerId="LiveId" clId="{D849CA90-0B68-45A3-9023-4D0EC0D8CFFA}" dt="2021-03-12T07:51:09.323" v="2005" actId="1037"/>
        <pc:sldMkLst>
          <pc:docMk/>
          <pc:sldMk cId="4040078431" sldId="513"/>
        </pc:sldMkLst>
        <pc:spChg chg="mod">
          <ac:chgData name="Siniša ᵀᴴᴱ ᴼᴿᴵᴳᴵᴻᴬᴸ Wolfenstein" userId="215f646470bc261a" providerId="LiveId" clId="{D849CA90-0B68-45A3-9023-4D0EC0D8CFFA}" dt="2021-03-12T07:48:01.370" v="1938" actId="1076"/>
          <ac:spMkLst>
            <pc:docMk/>
            <pc:sldMk cId="4040078431" sldId="51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D849CA90-0B68-45A3-9023-4D0EC0D8CFFA}" dt="2021-03-12T07:46:28.214" v="1848" actId="20577"/>
          <ac:spMkLst>
            <pc:docMk/>
            <pc:sldMk cId="4040078431" sldId="513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D849CA90-0B68-45A3-9023-4D0EC0D8CFFA}" dt="2021-03-12T07:48:20.218" v="1946" actId="1038"/>
          <ac:spMkLst>
            <pc:docMk/>
            <pc:sldMk cId="4040078431" sldId="513"/>
            <ac:spMk id="8" creationId="{5D75EBE1-F498-4911-8086-B8DA30C37CA4}"/>
          </ac:spMkLst>
        </pc:spChg>
        <pc:spChg chg="del">
          <ac:chgData name="Siniša ᵀᴴᴱ ᴼᴿᴵᴳᴵᴻᴬᴸ Wolfenstein" userId="215f646470bc261a" providerId="LiveId" clId="{D849CA90-0B68-45A3-9023-4D0EC0D8CFFA}" dt="2021-03-12T07:46:15.325" v="1845" actId="478"/>
          <ac:spMkLst>
            <pc:docMk/>
            <pc:sldMk cId="4040078431" sldId="513"/>
            <ac:spMk id="13" creationId="{868B10ED-B71C-4105-8421-86BD88E9ACAE}"/>
          </ac:spMkLst>
        </pc:spChg>
        <pc:spChg chg="del">
          <ac:chgData name="Siniša ᵀᴴᴱ ᴼᴿᴵᴳᴵᴻᴬᴸ Wolfenstein" userId="215f646470bc261a" providerId="LiveId" clId="{D849CA90-0B68-45A3-9023-4D0EC0D8CFFA}" dt="2021-03-12T07:46:13.452" v="1844" actId="478"/>
          <ac:spMkLst>
            <pc:docMk/>
            <pc:sldMk cId="4040078431" sldId="513"/>
            <ac:spMk id="14" creationId="{779BC55F-2A27-447C-954C-9B7966D85EAB}"/>
          </ac:spMkLst>
        </pc:spChg>
        <pc:spChg chg="del">
          <ac:chgData name="Siniša ᵀᴴᴱ ᴼᴿᴵᴳᴵᴻᴬᴸ Wolfenstein" userId="215f646470bc261a" providerId="LiveId" clId="{D849CA90-0B68-45A3-9023-4D0EC0D8CFFA}" dt="2021-03-12T07:46:11.846" v="1843" actId="478"/>
          <ac:spMkLst>
            <pc:docMk/>
            <pc:sldMk cId="4040078431" sldId="513"/>
            <ac:spMk id="15" creationId="{85893BB5-0045-4A4E-B92D-778127DD8109}"/>
          </ac:spMkLst>
        </pc:spChg>
        <pc:spChg chg="del mod">
          <ac:chgData name="Siniša ᵀᴴᴱ ᴼᴿᴵᴳᴵᴻᴬᴸ Wolfenstein" userId="215f646470bc261a" providerId="LiveId" clId="{D849CA90-0B68-45A3-9023-4D0EC0D8CFFA}" dt="2021-03-12T07:46:10.239" v="1842" actId="478"/>
          <ac:spMkLst>
            <pc:docMk/>
            <pc:sldMk cId="4040078431" sldId="513"/>
            <ac:spMk id="16" creationId="{3BA50AF5-2538-4858-84D1-011A5A42A09C}"/>
          </ac:spMkLst>
        </pc:spChg>
        <pc:spChg chg="del">
          <ac:chgData name="Siniša ᵀᴴᴱ ᴼᴿᴵᴳᴵᴻᴬᴸ Wolfenstein" userId="215f646470bc261a" providerId="LiveId" clId="{D849CA90-0B68-45A3-9023-4D0EC0D8CFFA}" dt="2021-03-12T07:46:08.596" v="1840" actId="478"/>
          <ac:spMkLst>
            <pc:docMk/>
            <pc:sldMk cId="4040078431" sldId="513"/>
            <ac:spMk id="17" creationId="{6B85797F-649C-4E16-B3E4-8D1FCD2844C7}"/>
          </ac:spMkLst>
        </pc:spChg>
        <pc:spChg chg="add mod">
          <ac:chgData name="Siniša ᵀᴴᴱ ᴼᴿᴵᴳᴵᴻᴬᴸ Wolfenstein" userId="215f646470bc261a" providerId="LiveId" clId="{D849CA90-0B68-45A3-9023-4D0EC0D8CFFA}" dt="2021-03-12T07:48:42.636" v="1952" actId="20577"/>
          <ac:spMkLst>
            <pc:docMk/>
            <pc:sldMk cId="4040078431" sldId="513"/>
            <ac:spMk id="18" creationId="{105C1088-D92A-4428-9E2C-C87DDAD501EE}"/>
          </ac:spMkLst>
        </pc:spChg>
        <pc:spChg chg="add mod">
          <ac:chgData name="Siniša ᵀᴴᴱ ᴼᴿᴵᴳᴵᴻᴬᴸ Wolfenstein" userId="215f646470bc261a" providerId="LiveId" clId="{D849CA90-0B68-45A3-9023-4D0EC0D8CFFA}" dt="2021-03-12T07:48:51.332" v="1959" actId="20577"/>
          <ac:spMkLst>
            <pc:docMk/>
            <pc:sldMk cId="4040078431" sldId="513"/>
            <ac:spMk id="19" creationId="{718C01BB-7980-4DFE-9FC0-13C911F69EA2}"/>
          </ac:spMkLst>
        </pc:spChg>
        <pc:spChg chg="add mod">
          <ac:chgData name="Siniša ᵀᴴᴱ ᴼᴿᴵᴳᴵᴻᴬᴸ Wolfenstein" userId="215f646470bc261a" providerId="LiveId" clId="{D849CA90-0B68-45A3-9023-4D0EC0D8CFFA}" dt="2021-03-12T07:48:58.498" v="1964" actId="20577"/>
          <ac:spMkLst>
            <pc:docMk/>
            <pc:sldMk cId="4040078431" sldId="513"/>
            <ac:spMk id="20" creationId="{FB593058-877E-4626-843B-9708E1A61962}"/>
          </ac:spMkLst>
        </pc:spChg>
        <pc:spChg chg="add mod">
          <ac:chgData name="Siniša ᵀᴴᴱ ᴼᴿᴵᴳᴵᴻᴬᴸ Wolfenstein" userId="215f646470bc261a" providerId="LiveId" clId="{D849CA90-0B68-45A3-9023-4D0EC0D8CFFA}" dt="2021-03-12T07:49:06.042" v="1969" actId="20577"/>
          <ac:spMkLst>
            <pc:docMk/>
            <pc:sldMk cId="4040078431" sldId="513"/>
            <ac:spMk id="21" creationId="{F61BD1C4-16F3-4B4F-A0CE-62D6ED52A864}"/>
          </ac:spMkLst>
        </pc:spChg>
        <pc:spChg chg="add mod">
          <ac:chgData name="Siniša ᵀᴴᴱ ᴼᴿᴵᴳᴵᴻᴬᴸ Wolfenstein" userId="215f646470bc261a" providerId="LiveId" clId="{D849CA90-0B68-45A3-9023-4D0EC0D8CFFA}" dt="2021-03-12T07:49:30.811" v="1978" actId="20577"/>
          <ac:spMkLst>
            <pc:docMk/>
            <pc:sldMk cId="4040078431" sldId="513"/>
            <ac:spMk id="22" creationId="{A452D7CF-9681-42C7-BBDD-B7F7F79CF2AC}"/>
          </ac:spMkLst>
        </pc:spChg>
        <pc:spChg chg="add mod">
          <ac:chgData name="Siniša ᵀᴴᴱ ᴼᴿᴵᴳᴵᴻᴬᴸ Wolfenstein" userId="215f646470bc261a" providerId="LiveId" clId="{D849CA90-0B68-45A3-9023-4D0EC0D8CFFA}" dt="2021-03-12T07:49:42.073" v="1986" actId="20577"/>
          <ac:spMkLst>
            <pc:docMk/>
            <pc:sldMk cId="4040078431" sldId="513"/>
            <ac:spMk id="23" creationId="{B42D7F0F-EE49-4293-8F4B-DBA8C20A3FE0}"/>
          </ac:spMkLst>
        </pc:spChg>
        <pc:spChg chg="add mod">
          <ac:chgData name="Siniša ᵀᴴᴱ ᴼᴿᴵᴳᴵᴻᴬᴸ Wolfenstein" userId="215f646470bc261a" providerId="LiveId" clId="{D849CA90-0B68-45A3-9023-4D0EC0D8CFFA}" dt="2021-03-12T07:49:49.794" v="1995" actId="20577"/>
          <ac:spMkLst>
            <pc:docMk/>
            <pc:sldMk cId="4040078431" sldId="513"/>
            <ac:spMk id="24" creationId="{1F90C739-4AAF-4391-8A90-972A6787CFFF}"/>
          </ac:spMkLst>
        </pc:spChg>
        <pc:spChg chg="add mod">
          <ac:chgData name="Siniša ᵀᴴᴱ ᴼᴿᴵᴳᴵᴻᴬᴸ Wolfenstein" userId="215f646470bc261a" providerId="LiveId" clId="{D849CA90-0B68-45A3-9023-4D0EC0D8CFFA}" dt="2021-03-12T07:49:58.444" v="2002" actId="20577"/>
          <ac:spMkLst>
            <pc:docMk/>
            <pc:sldMk cId="4040078431" sldId="513"/>
            <ac:spMk id="25" creationId="{D4B96A75-B261-4520-A6EE-FB645D885F1A}"/>
          </ac:spMkLst>
        </pc:spChg>
        <pc:picChg chg="mod">
          <ac:chgData name="Siniša ᵀᴴᴱ ᴼᴿᴵᴳᴵᴻᴬᴸ Wolfenstein" userId="215f646470bc261a" providerId="LiveId" clId="{D849CA90-0B68-45A3-9023-4D0EC0D8CFFA}" dt="2021-03-12T07:47:25.236" v="1853" actId="1076"/>
          <ac:picMkLst>
            <pc:docMk/>
            <pc:sldMk cId="4040078431" sldId="513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D849CA90-0B68-45A3-9023-4D0EC0D8CFFA}" dt="2021-03-12T07:46:07.156" v="1839" actId="478"/>
          <ac:picMkLst>
            <pc:docMk/>
            <pc:sldMk cId="4040078431" sldId="513"/>
            <ac:picMk id="3" creationId="{5081464E-B94C-461A-B085-5FB9D95C973C}"/>
          </ac:picMkLst>
        </pc:picChg>
        <pc:picChg chg="mod">
          <ac:chgData name="Siniša ᵀᴴᴱ ᴼᴿᴵᴳᴵᴻᴬᴸ Wolfenstein" userId="215f646470bc261a" providerId="LiveId" clId="{D849CA90-0B68-45A3-9023-4D0EC0D8CFFA}" dt="2021-03-12T07:51:09.323" v="2005" actId="1037"/>
          <ac:picMkLst>
            <pc:docMk/>
            <pc:sldMk cId="4040078431" sldId="513"/>
            <ac:picMk id="4" creationId="{1B2619D9-4F98-4A11-8FFE-57C7EB1F529A}"/>
          </ac:picMkLst>
        </pc:picChg>
        <pc:picChg chg="add del">
          <ac:chgData name="Siniša ᵀᴴᴱ ᴼᴿᴵᴳᴵᴻᴬᴸ Wolfenstein" userId="215f646470bc261a" providerId="LiveId" clId="{D849CA90-0B68-45A3-9023-4D0EC0D8CFFA}" dt="2021-03-12T07:48:31.361" v="1948"/>
          <ac:picMkLst>
            <pc:docMk/>
            <pc:sldMk cId="4040078431" sldId="513"/>
            <ac:picMk id="5" creationId="{CB4A476F-BCC0-4D0D-A678-257A30D3E27A}"/>
          </ac:picMkLst>
        </pc:picChg>
      </pc:sldChg>
      <pc:sldChg chg="delSp modSp add delAnim modAnim">
        <pc:chgData name="Siniša ᵀᴴᴱ ᴼᴿᴵᴳᴵᴻᴬᴸ Wolfenstein" userId="215f646470bc261a" providerId="LiveId" clId="{D849CA90-0B68-45A3-9023-4D0EC0D8CFFA}" dt="2021-03-12T07:54:43.846" v="2181"/>
        <pc:sldMkLst>
          <pc:docMk/>
          <pc:sldMk cId="1491018392" sldId="514"/>
        </pc:sldMkLst>
        <pc:spChg chg="del">
          <ac:chgData name="Siniša ᵀᴴᴱ ᴼᴿᴵᴳᴵᴻᴬᴸ Wolfenstein" userId="215f646470bc261a" providerId="LiveId" clId="{D849CA90-0B68-45A3-9023-4D0EC0D8CFFA}" dt="2021-03-12T07:51:58.891" v="2009" actId="478"/>
          <ac:spMkLst>
            <pc:docMk/>
            <pc:sldMk cId="1491018392" sldId="514"/>
            <ac:spMk id="5" creationId="{C2BE50F9-3E60-446E-8F86-E8615FF08CC6}"/>
          </ac:spMkLst>
        </pc:spChg>
        <pc:spChg chg="mod">
          <ac:chgData name="Siniša ᵀᴴᴱ ᴼᴿᴵᴳᴵᴻᴬᴸ Wolfenstein" userId="215f646470bc261a" providerId="LiveId" clId="{D849CA90-0B68-45A3-9023-4D0EC0D8CFFA}" dt="2021-03-12T07:54:38.551" v="2180" actId="14100"/>
          <ac:spMkLst>
            <pc:docMk/>
            <pc:sldMk cId="1491018392" sldId="514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7:51:22.441" v="2008" actId="14100"/>
          <ac:picMkLst>
            <pc:docMk/>
            <pc:sldMk cId="1491018392" sldId="514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D849CA90-0B68-45A3-9023-4D0EC0D8CFFA}" dt="2021-03-12T07:52:10.645" v="2013" actId="1035"/>
          <ac:picMkLst>
            <pc:docMk/>
            <pc:sldMk cId="1491018392" sldId="514"/>
            <ac:picMk id="3" creationId="{A28935E5-DB7F-48EB-AD70-57EC8FA792E6}"/>
          </ac:picMkLst>
        </pc:picChg>
      </pc:sldChg>
      <pc:sldChg chg="modSp add modAnim">
        <pc:chgData name="Siniša ᵀᴴᴱ ᴼᴿᴵᴳᴵᴻᴬᴸ Wolfenstein" userId="215f646470bc261a" providerId="LiveId" clId="{D849CA90-0B68-45A3-9023-4D0EC0D8CFFA}" dt="2021-03-12T08:07:53.978" v="2716" actId="114"/>
        <pc:sldMkLst>
          <pc:docMk/>
          <pc:sldMk cId="2943799359" sldId="515"/>
        </pc:sldMkLst>
        <pc:spChg chg="mod">
          <ac:chgData name="Siniša ᵀᴴᴱ ᴼᴿᴵᴳᴵᴻᴬᴸ Wolfenstein" userId="215f646470bc261a" providerId="LiveId" clId="{D849CA90-0B68-45A3-9023-4D0EC0D8CFFA}" dt="2021-03-12T08:07:53.978" v="2716" actId="114"/>
          <ac:spMkLst>
            <pc:docMk/>
            <pc:sldMk cId="2943799359" sldId="51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D849CA90-0B68-45A3-9023-4D0EC0D8CFFA}" dt="2021-03-12T07:57:31.787" v="2183" actId="20577"/>
          <ac:spMkLst>
            <pc:docMk/>
            <pc:sldMk cId="2943799359" sldId="515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D849CA90-0B68-45A3-9023-4D0EC0D8CFFA}" dt="2021-03-12T07:59:34.367" v="2296" actId="1036"/>
          <ac:picMkLst>
            <pc:docMk/>
            <pc:sldMk cId="2943799359" sldId="515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D849CA90-0B68-45A3-9023-4D0EC0D8CFFA}" dt="2021-03-12T07:57:54.294" v="2184" actId="14826"/>
          <ac:picMkLst>
            <pc:docMk/>
            <pc:sldMk cId="2943799359" sldId="51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D849CA90-0B68-45A3-9023-4D0EC0D8CFFA}" dt="2021-03-12T08:12:12.319" v="2798" actId="1076"/>
        <pc:sldMkLst>
          <pc:docMk/>
          <pc:sldMk cId="2930048595" sldId="516"/>
        </pc:sldMkLst>
        <pc:spChg chg="add mod">
          <ac:chgData name="Siniša ᵀᴴᴱ ᴼᴿᴵᴳᴵᴻᴬᴸ Wolfenstein" userId="215f646470bc261a" providerId="LiveId" clId="{D849CA90-0B68-45A3-9023-4D0EC0D8CFFA}" dt="2021-03-12T08:12:12.319" v="2798" actId="1076"/>
          <ac:spMkLst>
            <pc:docMk/>
            <pc:sldMk cId="2930048595" sldId="516"/>
            <ac:spMk id="5" creationId="{06F6CD5A-B698-42B8-B2CA-D29779B5286C}"/>
          </ac:spMkLst>
        </pc:spChg>
        <pc:spChg chg="mod">
          <ac:chgData name="Siniša ᵀᴴᴱ ᴼᴿᴵᴳᴵᴻᴬᴸ Wolfenstein" userId="215f646470bc261a" providerId="LiveId" clId="{D849CA90-0B68-45A3-9023-4D0EC0D8CFFA}" dt="2021-03-12T08:08:38.553" v="2719" actId="20577"/>
          <ac:spMkLst>
            <pc:docMk/>
            <pc:sldMk cId="2930048595" sldId="516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8:05:47.951" v="2548" actId="14826"/>
          <ac:picMkLst>
            <pc:docMk/>
            <pc:sldMk cId="2930048595" sldId="516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D849CA90-0B68-45A3-9023-4D0EC0D8CFFA}" dt="2021-03-12T08:07:57.784" v="2717" actId="1076"/>
          <ac:picMkLst>
            <pc:docMk/>
            <pc:sldMk cId="2930048595" sldId="516"/>
            <ac:picMk id="3" creationId="{A28935E5-DB7F-48EB-AD70-57EC8FA792E6}"/>
          </ac:picMkLst>
        </pc:picChg>
      </pc:sldChg>
      <pc:sldChg chg="modSp add modAnim">
        <pc:chgData name="Siniša ᵀᴴᴱ ᴼᴿᴵᴳᴵᴻᴬᴸ Wolfenstein" userId="215f646470bc261a" providerId="LiveId" clId="{D849CA90-0B68-45A3-9023-4D0EC0D8CFFA}" dt="2021-03-12T08:13:55.954" v="2826"/>
        <pc:sldMkLst>
          <pc:docMk/>
          <pc:sldMk cId="1066330520" sldId="517"/>
        </pc:sldMkLst>
        <pc:spChg chg="mod">
          <ac:chgData name="Siniša ᵀᴴᴱ ᴼᴿᴵᴳᴵᴻᴬᴸ Wolfenstein" userId="215f646470bc261a" providerId="LiveId" clId="{D849CA90-0B68-45A3-9023-4D0EC0D8CFFA}" dt="2021-03-12T08:13:45.682" v="2823" actId="20577"/>
          <ac:spMkLst>
            <pc:docMk/>
            <pc:sldMk cId="1066330520" sldId="517"/>
            <ac:spMk id="5" creationId="{06F6CD5A-B698-42B8-B2CA-D29779B5286C}"/>
          </ac:spMkLst>
        </pc:spChg>
      </pc:sldChg>
      <pc:sldChg chg="add del">
        <pc:chgData name="Siniša ᵀᴴᴱ ᴼᴿᴵᴳᴵᴻᴬᴸ Wolfenstein" userId="215f646470bc261a" providerId="LiveId" clId="{D849CA90-0B68-45A3-9023-4D0EC0D8CFFA}" dt="2021-03-12T08:55:49.189" v="2828" actId="2696"/>
        <pc:sldMkLst>
          <pc:docMk/>
          <pc:sldMk cId="1803881522" sldId="518"/>
        </pc:sldMkLst>
      </pc:sldChg>
      <pc:sldChg chg="addSp modSp add modAnim">
        <pc:chgData name="Siniša ᵀᴴᴱ ᴼᴿᴵᴳᴵᴻᴬᴸ Wolfenstein" userId="215f646470bc261a" providerId="LiveId" clId="{D849CA90-0B68-45A3-9023-4D0EC0D8CFFA}" dt="2021-03-12T09:07:21.350" v="3216"/>
        <pc:sldMkLst>
          <pc:docMk/>
          <pc:sldMk cId="4153988876" sldId="518"/>
        </pc:sldMkLst>
        <pc:spChg chg="mod">
          <ac:chgData name="Siniša ᵀᴴᴱ ᴼᴿᴵᴳᴵᴻᴬᴸ Wolfenstein" userId="215f646470bc261a" providerId="LiveId" clId="{D849CA90-0B68-45A3-9023-4D0EC0D8CFFA}" dt="2021-03-12T09:00:13.294" v="3007" actId="20577"/>
          <ac:spMkLst>
            <pc:docMk/>
            <pc:sldMk cId="4153988876" sldId="518"/>
            <ac:spMk id="5" creationId="{06F6CD5A-B698-42B8-B2CA-D29779B5286C}"/>
          </ac:spMkLst>
        </pc:spChg>
        <pc:spChg chg="mod">
          <ac:chgData name="Siniša ᵀᴴᴱ ᴼᴿᴵᴳᴵᴻᴬᴸ Wolfenstein" userId="215f646470bc261a" providerId="LiveId" clId="{D849CA90-0B68-45A3-9023-4D0EC0D8CFFA}" dt="2021-03-12T08:58:05.551" v="2962" actId="20577"/>
          <ac:spMkLst>
            <pc:docMk/>
            <pc:sldMk cId="4153988876" sldId="518"/>
            <ac:spMk id="11" creationId="{6F9CE73E-9C7D-4D31-B1C0-2FFD9506C888}"/>
          </ac:spMkLst>
        </pc:spChg>
        <pc:picChg chg="mod">
          <ac:chgData name="Siniša ᵀᴴᴱ ᴼᴿᴵᴳᴵᴻᴬᴸ Wolfenstein" userId="215f646470bc261a" providerId="LiveId" clId="{D849CA90-0B68-45A3-9023-4D0EC0D8CFFA}" dt="2021-03-12T08:56:30.887" v="2833" actId="14100"/>
          <ac:picMkLst>
            <pc:docMk/>
            <pc:sldMk cId="4153988876" sldId="518"/>
            <ac:picMk id="3" creationId="{A28935E5-DB7F-48EB-AD70-57EC8FA792E6}"/>
          </ac:picMkLst>
        </pc:picChg>
        <pc:picChg chg="add mod">
          <ac:chgData name="Siniša ᵀᴴᴱ ᴼᴿᴵᴳᴵᴻᴬᴸ Wolfenstein" userId="215f646470bc261a" providerId="LiveId" clId="{D849CA90-0B68-45A3-9023-4D0EC0D8CFFA}" dt="2021-03-12T09:00:09.784" v="3006" actId="1076"/>
          <ac:picMkLst>
            <pc:docMk/>
            <pc:sldMk cId="4153988876" sldId="518"/>
            <ac:picMk id="4" creationId="{7ED7CF34-5702-480B-9134-0B9F3500F574}"/>
          </ac:picMkLst>
        </pc:picChg>
        <pc:picChg chg="add mod">
          <ac:chgData name="Siniša ᵀᴴᴱ ᴼᴿᴵᴳᴵᴻᴬᴸ Wolfenstein" userId="215f646470bc261a" providerId="LiveId" clId="{D849CA90-0B68-45A3-9023-4D0EC0D8CFFA}" dt="2021-03-12T09:01:35.829" v="3012" actId="1076"/>
          <ac:picMkLst>
            <pc:docMk/>
            <pc:sldMk cId="4153988876" sldId="518"/>
            <ac:picMk id="6" creationId="{B84448F3-882D-4C42-880A-8D2A43BEA9F1}"/>
          </ac:picMkLst>
        </pc:picChg>
      </pc:sldChg>
      <pc:sldChg chg="delSp modSp add delAnim modAnim">
        <pc:chgData name="Siniša ᵀᴴᴱ ᴼᴿᴵᴳᴵᴻᴬᴸ Wolfenstein" userId="215f646470bc261a" providerId="LiveId" clId="{D849CA90-0B68-45A3-9023-4D0EC0D8CFFA}" dt="2021-03-12T09:04:26.489" v="3211" actId="1076"/>
        <pc:sldMkLst>
          <pc:docMk/>
          <pc:sldMk cId="4153715245" sldId="519"/>
        </pc:sldMkLst>
        <pc:spChg chg="mod">
          <ac:chgData name="Siniša ᵀᴴᴱ ᴼᴿᴵᴳᴵᴻᴬᴸ Wolfenstein" userId="215f646470bc261a" providerId="LiveId" clId="{D849CA90-0B68-45A3-9023-4D0EC0D8CFFA}" dt="2021-03-12T09:04:26.489" v="3211" actId="1076"/>
          <ac:spMkLst>
            <pc:docMk/>
            <pc:sldMk cId="4153715245" sldId="51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D849CA90-0B68-45A3-9023-4D0EC0D8CFFA}" dt="2021-03-12T09:02:26.894" v="3017" actId="478"/>
          <ac:spMkLst>
            <pc:docMk/>
            <pc:sldMk cId="4153715245" sldId="519"/>
            <ac:spMk id="8" creationId="{5D75EBE1-F498-4911-8086-B8DA30C37CA4}"/>
          </ac:spMkLst>
        </pc:spChg>
        <pc:spChg chg="del">
          <ac:chgData name="Siniša ᵀᴴᴱ ᴼᴿᴵᴳᴵᴻᴬᴸ Wolfenstein" userId="215f646470bc261a" providerId="LiveId" clId="{D849CA90-0B68-45A3-9023-4D0EC0D8CFFA}" dt="2021-03-12T09:02:26.894" v="3017" actId="478"/>
          <ac:spMkLst>
            <pc:docMk/>
            <pc:sldMk cId="4153715245" sldId="519"/>
            <ac:spMk id="13" creationId="{868B10ED-B71C-4105-8421-86BD88E9ACAE}"/>
          </ac:spMkLst>
        </pc:spChg>
        <pc:spChg chg="del">
          <ac:chgData name="Siniša ᵀᴴᴱ ᴼᴿᴵᴳᴵᴻᴬᴸ Wolfenstein" userId="215f646470bc261a" providerId="LiveId" clId="{D849CA90-0B68-45A3-9023-4D0EC0D8CFFA}" dt="2021-03-12T09:02:26.894" v="3017" actId="478"/>
          <ac:spMkLst>
            <pc:docMk/>
            <pc:sldMk cId="4153715245" sldId="519"/>
            <ac:spMk id="14" creationId="{779BC55F-2A27-447C-954C-9B7966D85EAB}"/>
          </ac:spMkLst>
        </pc:spChg>
        <pc:spChg chg="del">
          <ac:chgData name="Siniša ᵀᴴᴱ ᴼᴿᴵᴳᴵᴻᴬᴸ Wolfenstein" userId="215f646470bc261a" providerId="LiveId" clId="{D849CA90-0B68-45A3-9023-4D0EC0D8CFFA}" dt="2021-03-12T09:02:26.894" v="3017" actId="478"/>
          <ac:spMkLst>
            <pc:docMk/>
            <pc:sldMk cId="4153715245" sldId="519"/>
            <ac:spMk id="15" creationId="{85893BB5-0045-4A4E-B92D-778127DD8109}"/>
          </ac:spMkLst>
        </pc:spChg>
        <pc:spChg chg="del">
          <ac:chgData name="Siniša ᵀᴴᴱ ᴼᴿᴵᴳᴵᴻᴬᴸ Wolfenstein" userId="215f646470bc261a" providerId="LiveId" clId="{D849CA90-0B68-45A3-9023-4D0EC0D8CFFA}" dt="2021-03-12T09:02:21.542" v="3014" actId="478"/>
          <ac:spMkLst>
            <pc:docMk/>
            <pc:sldMk cId="4153715245" sldId="519"/>
            <ac:spMk id="16" creationId="{3BA50AF5-2538-4858-84D1-011A5A42A09C}"/>
          </ac:spMkLst>
        </pc:spChg>
        <pc:spChg chg="del">
          <ac:chgData name="Siniša ᵀᴴᴱ ᴼᴿᴵᴳᴵᴻᴬᴸ Wolfenstein" userId="215f646470bc261a" providerId="LiveId" clId="{D849CA90-0B68-45A3-9023-4D0EC0D8CFFA}" dt="2021-03-12T09:02:23.391" v="3015" actId="478"/>
          <ac:spMkLst>
            <pc:docMk/>
            <pc:sldMk cId="4153715245" sldId="519"/>
            <ac:spMk id="17" creationId="{6B85797F-649C-4E16-B3E4-8D1FCD2844C7}"/>
          </ac:spMkLst>
        </pc:spChg>
        <pc:picChg chg="mod">
          <ac:chgData name="Siniša ᵀᴴᴱ ᴼᴿᴵᴳᴵᴻᴬᴸ Wolfenstein" userId="215f646470bc261a" providerId="LiveId" clId="{D849CA90-0B68-45A3-9023-4D0EC0D8CFFA}" dt="2021-03-12T09:03:20.840" v="3025" actId="14100"/>
          <ac:picMkLst>
            <pc:docMk/>
            <pc:sldMk cId="4153715245" sldId="519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D849CA90-0B68-45A3-9023-4D0EC0D8CFFA}" dt="2021-03-12T09:02:23.960" v="3016" actId="478"/>
          <ac:picMkLst>
            <pc:docMk/>
            <pc:sldMk cId="4153715245" sldId="519"/>
            <ac:picMk id="3" creationId="{5081464E-B94C-461A-B085-5FB9D95C973C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3:32.226" v="4042" actId="20577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8609E70-B575-42A8-B4A1-CF14A32ED33D}"/>
    <pc:docChg chg="undo custSel addSld delSld modSld sldOrd">
      <pc:chgData name="Siniša Vuksan" userId="3af124f9-b8e7-46e3-9422-21ae1d17ac0b" providerId="ADAL" clId="{78609E70-B575-42A8-B4A1-CF14A32ED33D}" dt="2021-01-15T17:09:27.930" v="2149"/>
      <pc:docMkLst>
        <pc:docMk/>
      </pc:docMkLst>
      <pc:sldChg chg="modSp">
        <pc:chgData name="Siniša Vuksan" userId="3af124f9-b8e7-46e3-9422-21ae1d17ac0b" providerId="ADAL" clId="{78609E70-B575-42A8-B4A1-CF14A32ED33D}" dt="2021-01-15T15:54:42.964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8609E70-B575-42A8-B4A1-CF14A32ED33D}" dt="2021-01-15T15:54:42.964" v="15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12.3.2021.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47/408/84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akelet.com/" TargetMode="External"/><Relationship Id="rId4" Type="http://schemas.openxmlformats.org/officeDocument/2006/relationships/hyperlink" Target="https://jamboard.google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akelet.com/" TargetMode="External"/><Relationship Id="rId4" Type="http://schemas.openxmlformats.org/officeDocument/2006/relationships/hyperlink" Target="https://jamboard.google.com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a7091300-0d49-4047-b11d-d4d332d6233e/assets/audio/20_u5__l5_pronunciation_tip_6.mp3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youtu.be/AB-WaXDVJO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It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takes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drive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Pannonian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Challenge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" y="16290"/>
            <a:ext cx="5103855" cy="682541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36" y="1460310"/>
            <a:ext cx="11256688" cy="52378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5108449" y="369904"/>
            <a:ext cx="7083551" cy="6488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this mountain bike rider and fill in the text with the missing words</a:t>
            </a:r>
            <a:br>
              <a:rPr lang="hr-HR" sz="2000" b="1" dirty="0"/>
            </a:br>
            <a:r>
              <a:rPr lang="hr-HR" sz="2000" i="1" dirty="0"/>
              <a:t>Pročitaj tekst o biciklistu i nadopuni ponuđenim riječima.</a:t>
            </a:r>
          </a:p>
          <a:p>
            <a:pPr marL="0" indent="0">
              <a:buNone/>
            </a:pPr>
            <a:endParaRPr lang="hr-HR" sz="2000" b="1" u="sng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88DE336-C860-4791-8A3B-4AC26C15F3E0}"/>
              </a:ext>
            </a:extLst>
          </p:cNvPr>
          <p:cNvSpPr txBox="1">
            <a:spLocks/>
          </p:cNvSpPr>
          <p:nvPr/>
        </p:nvSpPr>
        <p:spPr>
          <a:xfrm>
            <a:off x="1511837" y="2379429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winning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8CE1353E-3587-4E58-AA02-881B757BFA2C}"/>
              </a:ext>
            </a:extLst>
          </p:cNvPr>
          <p:cNvSpPr txBox="1">
            <a:spLocks/>
          </p:cNvSpPr>
          <p:nvPr/>
        </p:nvSpPr>
        <p:spPr>
          <a:xfrm>
            <a:off x="9020952" y="2869361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    rival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E768329-52C2-40E7-90D8-A2B9A318B40A}"/>
              </a:ext>
            </a:extLst>
          </p:cNvPr>
          <p:cNvSpPr txBox="1">
            <a:spLocks/>
          </p:cNvSpPr>
          <p:nvPr/>
        </p:nvSpPr>
        <p:spPr>
          <a:xfrm>
            <a:off x="8021929" y="3356102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finished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B181F0B-81E7-4F21-B77F-DE190C887CCB}"/>
              </a:ext>
            </a:extLst>
          </p:cNvPr>
          <p:cNvSpPr txBox="1">
            <a:spLocks/>
          </p:cNvSpPr>
          <p:nvPr/>
        </p:nvSpPr>
        <p:spPr>
          <a:xfrm>
            <a:off x="5941183" y="4317412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  </a:t>
            </a:r>
            <a:r>
              <a:rPr lang="hr-HR" sz="2400" i="1" dirty="0" err="1">
                <a:solidFill>
                  <a:srgbClr val="FF0000"/>
                </a:solidFill>
              </a:rPr>
              <a:t>medal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88C6000-8D7B-4D56-88D1-BDEE4D53C8CB}"/>
              </a:ext>
            </a:extLst>
          </p:cNvPr>
          <p:cNvSpPr txBox="1">
            <a:spLocks/>
          </p:cNvSpPr>
          <p:nvPr/>
        </p:nvSpPr>
        <p:spPr>
          <a:xfrm>
            <a:off x="8308535" y="4783738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pleased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E940E98-76A1-4C3C-847C-A2FFA43C8AF6}"/>
              </a:ext>
            </a:extLst>
          </p:cNvPr>
          <p:cNvSpPr txBox="1">
            <a:spLocks/>
          </p:cNvSpPr>
          <p:nvPr/>
        </p:nvSpPr>
        <p:spPr>
          <a:xfrm>
            <a:off x="1484654" y="5750426"/>
            <a:ext cx="2137595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stronger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5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52" y="20029"/>
            <a:ext cx="5104400" cy="68379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92" y="1842447"/>
            <a:ext cx="11730416" cy="40875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1095" y="1117957"/>
            <a:ext cx="7059261" cy="597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Spoji riječi i izraze sa njihovim objašnjenjima.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D75EBE1-F498-4911-8086-B8DA30C37CA4}"/>
              </a:ext>
            </a:extLst>
          </p:cNvPr>
          <p:cNvSpPr txBox="1">
            <a:spLocks/>
          </p:cNvSpPr>
          <p:nvPr/>
        </p:nvSpPr>
        <p:spPr>
          <a:xfrm>
            <a:off x="4373025" y="4327506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5C1088-D92A-4428-9E2C-C87DDAD501EE}"/>
              </a:ext>
            </a:extLst>
          </p:cNvPr>
          <p:cNvSpPr txBox="1">
            <a:spLocks/>
          </p:cNvSpPr>
          <p:nvPr/>
        </p:nvSpPr>
        <p:spPr>
          <a:xfrm>
            <a:off x="4373025" y="4628920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18C01BB-7980-4DFE-9FC0-13C911F69EA2}"/>
              </a:ext>
            </a:extLst>
          </p:cNvPr>
          <p:cNvSpPr txBox="1">
            <a:spLocks/>
          </p:cNvSpPr>
          <p:nvPr/>
        </p:nvSpPr>
        <p:spPr>
          <a:xfrm>
            <a:off x="4373025" y="4028367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B593058-877E-4626-843B-9708E1A61962}"/>
              </a:ext>
            </a:extLst>
          </p:cNvPr>
          <p:cNvSpPr txBox="1">
            <a:spLocks/>
          </p:cNvSpPr>
          <p:nvPr/>
        </p:nvSpPr>
        <p:spPr>
          <a:xfrm>
            <a:off x="4373025" y="3722282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61BD1C4-16F3-4B4F-A0CE-62D6ED52A864}"/>
              </a:ext>
            </a:extLst>
          </p:cNvPr>
          <p:cNvSpPr txBox="1">
            <a:spLocks/>
          </p:cNvSpPr>
          <p:nvPr/>
        </p:nvSpPr>
        <p:spPr>
          <a:xfrm>
            <a:off x="4373025" y="4935104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452D7CF-9681-42C7-BBDD-B7F7F79CF2AC}"/>
              </a:ext>
            </a:extLst>
          </p:cNvPr>
          <p:cNvSpPr txBox="1">
            <a:spLocks/>
          </p:cNvSpPr>
          <p:nvPr/>
        </p:nvSpPr>
        <p:spPr>
          <a:xfrm>
            <a:off x="4373024" y="5256437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42D7F0F-EE49-4293-8F4B-DBA8C20A3FE0}"/>
              </a:ext>
            </a:extLst>
          </p:cNvPr>
          <p:cNvSpPr txBox="1">
            <a:spLocks/>
          </p:cNvSpPr>
          <p:nvPr/>
        </p:nvSpPr>
        <p:spPr>
          <a:xfrm>
            <a:off x="4373023" y="2486188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F90C739-4AAF-4391-8A90-972A6787CFFF}"/>
              </a:ext>
            </a:extLst>
          </p:cNvPr>
          <p:cNvSpPr txBox="1">
            <a:spLocks/>
          </p:cNvSpPr>
          <p:nvPr/>
        </p:nvSpPr>
        <p:spPr>
          <a:xfrm>
            <a:off x="4373023" y="3407418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4B96A75-B261-4520-A6EE-FB645D885F1A}"/>
              </a:ext>
            </a:extLst>
          </p:cNvPr>
          <p:cNvSpPr txBox="1">
            <a:spLocks/>
          </p:cNvSpPr>
          <p:nvPr/>
        </p:nvSpPr>
        <p:spPr>
          <a:xfrm>
            <a:off x="4373023" y="3123511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400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9" y="23367"/>
            <a:ext cx="5124014" cy="686875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19" y="-13649"/>
            <a:ext cx="7895665" cy="68921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8321644" y="627797"/>
            <a:ext cx="3870355" cy="6230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of the people below and make an interview in pairs based on the facts given in</a:t>
            </a:r>
            <a:r>
              <a:rPr lang="hr-HR" sz="2000" b="1" dirty="0"/>
              <a:t> </a:t>
            </a:r>
            <a:r>
              <a:rPr lang="en-US" sz="2000" b="1" dirty="0"/>
              <a:t>the chart. Add at least one more question and answer</a:t>
            </a:r>
            <a:br>
              <a:rPr lang="hr-HR" sz="2000" b="1" dirty="0"/>
            </a:br>
            <a:r>
              <a:rPr lang="hr-HR" sz="2000" i="1" dirty="0"/>
              <a:t>Nazovi nekog od svojih prijatelja iz razreda i odaberite jednu od osoba s kojom biste napravili intervju. Dogovorite se tko će biti ispitivač, a tko ispitanik te u bilježnicu sastavite intervju s odgovorima na ponuđena pitanja dodajući još barem jedno pitanje i odgovor koji nisu u tekstu. Snimite taj razgovor.</a:t>
            </a:r>
          </a:p>
          <a:p>
            <a:pPr marL="0" indent="0">
              <a:buNone/>
            </a:pPr>
            <a:endParaRPr lang="hr-HR" sz="2000" b="1" i="1" u="sng" dirty="0"/>
          </a:p>
          <a:p>
            <a:pPr marL="0" indent="0">
              <a:buNone/>
            </a:pPr>
            <a:endParaRPr lang="hr-HR" sz="2000" b="1" i="1" u="sng" dirty="0"/>
          </a:p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https://wordwall.net/play/847/408/842</a:t>
            </a:r>
            <a:endParaRPr lang="hr-HR" sz="2000" i="1" dirty="0"/>
          </a:p>
          <a:p>
            <a:pPr marL="0" indent="0">
              <a:buNone/>
            </a:pP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149101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8" y="12058"/>
            <a:ext cx="5112868" cy="684931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768" y="1010190"/>
            <a:ext cx="10607332" cy="30532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8946" y="327546"/>
            <a:ext cx="7055015" cy="6530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IDIOM TIME </a:t>
            </a:r>
            <a:r>
              <a:rPr lang="hr-HR" sz="2000" i="1" dirty="0"/>
              <a:t>i razmisli o značenju podebljanih izraza! Sjećaš li se već naučenih izraza?</a:t>
            </a:r>
          </a:p>
          <a:p>
            <a:pPr marL="0" indent="0">
              <a:buNone/>
            </a:pPr>
            <a:endParaRPr lang="hr-HR" sz="2400" b="1" i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blown</a:t>
            </a:r>
            <a:r>
              <a:rPr lang="hr-HR" sz="2400" b="1" dirty="0"/>
              <a:t> </a:t>
            </a:r>
            <a:r>
              <a:rPr lang="hr-HR" sz="2400" b="1" dirty="0" err="1"/>
              <a:t>your</a:t>
            </a:r>
            <a:r>
              <a:rPr lang="hr-HR" sz="2400" b="1" dirty="0"/>
              <a:t> </a:t>
            </a:r>
            <a:r>
              <a:rPr lang="hr-HR" sz="2400" b="1" dirty="0" err="1"/>
              <a:t>competition</a:t>
            </a:r>
            <a:r>
              <a:rPr lang="hr-HR" sz="2400" b="1" dirty="0"/>
              <a:t> </a:t>
            </a:r>
            <a:r>
              <a:rPr lang="hr-HR" sz="2400" b="1" dirty="0" err="1"/>
              <a:t>away</a:t>
            </a:r>
            <a:r>
              <a:rPr lang="hr-HR" sz="2400" b="1" i="1" dirty="0"/>
              <a:t>	</a:t>
            </a:r>
            <a:br>
              <a:rPr lang="hr-HR" sz="2400" b="1" i="1" dirty="0"/>
            </a:br>
            <a:r>
              <a:rPr lang="hr-HR" sz="2400" b="1" i="1" dirty="0"/>
              <a:t>		</a:t>
            </a:r>
            <a:r>
              <a:rPr lang="hr-HR" sz="2400" i="1" dirty="0"/>
              <a:t>pomesti konkurenciju, potpuno poraziti</a:t>
            </a:r>
          </a:p>
          <a:p>
            <a:pPr marL="0" indent="0">
              <a:buNone/>
            </a:pPr>
            <a:r>
              <a:rPr lang="hr-HR" sz="2400" b="1" dirty="0" err="1"/>
              <a:t>false</a:t>
            </a:r>
            <a:r>
              <a:rPr lang="hr-HR" sz="2400" b="1" dirty="0"/>
              <a:t> </a:t>
            </a:r>
            <a:r>
              <a:rPr lang="hr-HR" sz="2400" b="1" dirty="0" err="1"/>
              <a:t>move</a:t>
            </a:r>
            <a:r>
              <a:rPr lang="hr-HR" sz="2400" i="1" dirty="0"/>
              <a:t>	pogrešan korak, napraviti grešku</a:t>
            </a:r>
          </a:p>
          <a:p>
            <a:pPr marL="0" indent="0">
              <a:buNone/>
            </a:pPr>
            <a:r>
              <a:rPr lang="hr-HR" sz="2400" b="1" dirty="0" err="1"/>
              <a:t>playing</a:t>
            </a:r>
            <a:r>
              <a:rPr lang="hr-HR" sz="2400" b="1" dirty="0"/>
              <a:t> </a:t>
            </a:r>
            <a:r>
              <a:rPr lang="hr-HR" sz="2400" b="1" dirty="0" err="1"/>
              <a:t>with</a:t>
            </a:r>
            <a:r>
              <a:rPr lang="hr-HR" sz="2400" b="1" dirty="0"/>
              <a:t> </a:t>
            </a:r>
            <a:r>
              <a:rPr lang="hr-HR" sz="2400" b="1" dirty="0" err="1"/>
              <a:t>fire</a:t>
            </a:r>
            <a:r>
              <a:rPr lang="hr-HR" sz="2400" i="1" dirty="0"/>
              <a:t>	igrati se s vatrom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Možeš li se sjetiti neke rečenice u kojoj bi upotrijebio te izraze?</a:t>
            </a:r>
          </a:p>
        </p:txBody>
      </p:sp>
    </p:spTree>
    <p:extLst>
      <p:ext uri="{BB962C8B-B14F-4D97-AF65-F5344CB8AC3E}">
        <p14:creationId xmlns:p14="http://schemas.microsoft.com/office/powerpoint/2010/main" val="294379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" y="16290"/>
            <a:ext cx="5088702" cy="682541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07773" cy="37993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9457900" y="16290"/>
            <a:ext cx="2734100" cy="6813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MINI PROJECT </a:t>
            </a:r>
            <a:r>
              <a:rPr lang="hr-HR" sz="2000" i="1" dirty="0"/>
              <a:t>okvir i pomoću </a:t>
            </a:r>
            <a:r>
              <a:rPr lang="hr-HR" sz="2000" i="1" dirty="0" err="1">
                <a:hlinkClick r:id="rId4"/>
              </a:rPr>
              <a:t>Jamboarda</a:t>
            </a:r>
            <a:r>
              <a:rPr lang="hr-HR" sz="2000" i="1" dirty="0"/>
              <a:t>, </a:t>
            </a:r>
            <a:r>
              <a:rPr lang="hr-HR" sz="2000" i="1" dirty="0" err="1">
                <a:hlinkClick r:id="rId5"/>
              </a:rPr>
              <a:t>Wakeleta</a:t>
            </a:r>
            <a:r>
              <a:rPr lang="hr-HR" sz="2000" i="1" dirty="0"/>
              <a:t>, ili nekog drugog alata za suradnju u grupi sa još nekoliko učenika u razredu napravi nešto što se u svijetu marketinga zove </a:t>
            </a:r>
            <a:r>
              <a:rPr lang="hr-HR" sz="2000" b="1" dirty="0"/>
              <a:t>marketing </a:t>
            </a:r>
            <a:r>
              <a:rPr lang="hr-HR" sz="2000" b="1" dirty="0" err="1"/>
              <a:t>pitch</a:t>
            </a:r>
            <a:r>
              <a:rPr lang="hr-HR" sz="2000" b="1" dirty="0"/>
              <a:t> </a:t>
            </a:r>
            <a:r>
              <a:rPr lang="hr-HR" sz="2000" i="1" dirty="0"/>
              <a:t>– predstavljanje proizvoda ili događaja potencijalnim sponzorima.</a:t>
            </a:r>
            <a:endParaRPr lang="hr-HR" sz="2000" b="1" u="sng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6F6CD5A-B698-42B8-B2CA-D29779B5286C}"/>
              </a:ext>
            </a:extLst>
          </p:cNvPr>
          <p:cNvSpPr txBox="1">
            <a:spLocks/>
          </p:cNvSpPr>
          <p:nvPr/>
        </p:nvSpPr>
        <p:spPr>
          <a:xfrm>
            <a:off x="5098575" y="4135272"/>
            <a:ext cx="7083552" cy="4184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prvoj fazi dođite do događaja za koji svi članovi smatraju da nedostaje u tvojoj lokalnoj zajednici (ne mora biti sportski događaj, već glazbeni festival, koncert i sl.).</a:t>
            </a:r>
          </a:p>
          <a:p>
            <a:pPr marL="0" indent="0">
              <a:buNone/>
            </a:pPr>
            <a:r>
              <a:rPr lang="en-US" sz="2000" i="1" dirty="0"/>
              <a:t>U </a:t>
            </a:r>
            <a:r>
              <a:rPr lang="en-US" sz="2000" i="1" dirty="0" err="1"/>
              <a:t>drugoj</a:t>
            </a:r>
            <a:r>
              <a:rPr lang="en-US" sz="2000" i="1" dirty="0"/>
              <a:t> </a:t>
            </a:r>
            <a:r>
              <a:rPr lang="en-US" sz="2000" i="1" dirty="0" err="1"/>
              <a:t>fazi</a:t>
            </a:r>
            <a:r>
              <a:rPr lang="en-US" sz="2000" i="1" dirty="0"/>
              <a:t> </a:t>
            </a:r>
            <a:r>
              <a:rPr lang="hr-HR" sz="2000" i="1" dirty="0"/>
              <a:t>opišite </a:t>
            </a:r>
            <a:r>
              <a:rPr lang="en-US" sz="2000" i="1" dirty="0" err="1"/>
              <a:t>taj</a:t>
            </a:r>
            <a:r>
              <a:rPr lang="en-US" sz="2000" i="1" dirty="0"/>
              <a:t> </a:t>
            </a:r>
            <a:r>
              <a:rPr lang="en-US" sz="2000" i="1" dirty="0" err="1"/>
              <a:t>događaj</a:t>
            </a:r>
            <a:r>
              <a:rPr lang="hr-HR" sz="2000" i="1" dirty="0"/>
              <a:t> </a:t>
            </a:r>
            <a:r>
              <a:rPr lang="en-US" sz="2000" i="1" dirty="0" err="1"/>
              <a:t>odgovarajući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</a:t>
            </a:r>
            <a:r>
              <a:rPr lang="en-US" sz="2000" i="1" dirty="0" err="1"/>
              <a:t>pitanja</a:t>
            </a:r>
            <a:r>
              <a:rPr lang="en-US" sz="2000" i="1" dirty="0"/>
              <a:t>: </a:t>
            </a:r>
            <a:r>
              <a:rPr lang="en-US" sz="2000" b="1" dirty="0"/>
              <a:t>What type of an event</a:t>
            </a:r>
            <a:r>
              <a:rPr lang="hr-HR" sz="2000" b="1" dirty="0"/>
              <a:t> </a:t>
            </a:r>
            <a:r>
              <a:rPr lang="en-US" sz="2000" b="1" dirty="0"/>
              <a:t>is it? How long will it last? When will it be held?</a:t>
            </a:r>
            <a:r>
              <a:rPr lang="hr-HR" sz="2000" b="1" dirty="0"/>
              <a:t> </a:t>
            </a:r>
            <a:r>
              <a:rPr lang="en-US" sz="2000" b="1" dirty="0"/>
              <a:t>Who will come to visit it? Why would it be</a:t>
            </a:r>
            <a:r>
              <a:rPr lang="hr-HR" sz="2000" b="1" dirty="0"/>
              <a:t> </a:t>
            </a:r>
            <a:r>
              <a:rPr lang="en-US" sz="2000" b="1" dirty="0"/>
              <a:t>special?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U trećoj fazi olujom ideja dajte prijedloge za zanimljiv naziv svog događaja i izaberite jedan od njih.</a:t>
            </a:r>
          </a:p>
          <a:p>
            <a:pPr marL="0" indent="0">
              <a:buNone/>
            </a:pPr>
            <a:endParaRPr lang="hr-HR" sz="2000" b="1" u="sng" dirty="0"/>
          </a:p>
        </p:txBody>
      </p:sp>
    </p:spTree>
    <p:extLst>
      <p:ext uri="{BB962C8B-B14F-4D97-AF65-F5344CB8AC3E}">
        <p14:creationId xmlns:p14="http://schemas.microsoft.com/office/powerpoint/2010/main" val="293004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" y="16290"/>
            <a:ext cx="5088702" cy="682541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07773" cy="37993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9457900" y="16290"/>
            <a:ext cx="2734100" cy="6813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MINI PROJECT </a:t>
            </a:r>
            <a:r>
              <a:rPr lang="hr-HR" sz="2000" i="1" dirty="0"/>
              <a:t>okvir i pomoću </a:t>
            </a:r>
            <a:r>
              <a:rPr lang="hr-HR" sz="2000" i="1" dirty="0" err="1">
                <a:hlinkClick r:id="rId4"/>
              </a:rPr>
              <a:t>Jamboarda</a:t>
            </a:r>
            <a:r>
              <a:rPr lang="hr-HR" sz="2000" i="1" dirty="0"/>
              <a:t>, </a:t>
            </a:r>
            <a:r>
              <a:rPr lang="hr-HR" sz="2000" i="1" dirty="0" err="1">
                <a:hlinkClick r:id="rId5"/>
              </a:rPr>
              <a:t>Wakeleta</a:t>
            </a:r>
            <a:r>
              <a:rPr lang="hr-HR" sz="2000" i="1" dirty="0"/>
              <a:t>, ili nekog drugog alata za suradnju u grupi sa još nekoliko učenika u razredu napravi nešto što se u svijetu marketinga zove </a:t>
            </a:r>
            <a:r>
              <a:rPr lang="hr-HR" sz="2000" b="1" dirty="0"/>
              <a:t>marketing </a:t>
            </a:r>
            <a:r>
              <a:rPr lang="hr-HR" sz="2000" b="1" dirty="0" err="1"/>
              <a:t>pitch</a:t>
            </a:r>
            <a:r>
              <a:rPr lang="hr-HR" sz="2000" b="1" dirty="0"/>
              <a:t> </a:t>
            </a:r>
            <a:r>
              <a:rPr lang="hr-HR" sz="2000" i="1" dirty="0"/>
              <a:t>– predstavljanje proizvoda ili događaja potencijalnim sponzorima.</a:t>
            </a:r>
            <a:endParaRPr lang="hr-HR" sz="2000" b="1" u="sng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6F6CD5A-B698-42B8-B2CA-D29779B5286C}"/>
              </a:ext>
            </a:extLst>
          </p:cNvPr>
          <p:cNvSpPr txBox="1">
            <a:spLocks/>
          </p:cNvSpPr>
          <p:nvPr/>
        </p:nvSpPr>
        <p:spPr>
          <a:xfrm>
            <a:off x="5098575" y="4575173"/>
            <a:ext cx="7083552" cy="22548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Četvrta faza traje najduže i sastoji se od pripreme predstavljanja u skupini – izradom online </a:t>
            </a:r>
            <a:r>
              <a:rPr lang="hr-HR" sz="2000" i="1" dirty="0" err="1"/>
              <a:t>postera</a:t>
            </a:r>
            <a:r>
              <a:rPr lang="hr-HR" sz="2000" i="1" dirty="0"/>
              <a:t>, umne mape za usmenu prezentaciju, kratke video-snimke ili sl.</a:t>
            </a:r>
          </a:p>
          <a:p>
            <a:pPr marL="0" indent="0">
              <a:buNone/>
            </a:pPr>
            <a:r>
              <a:rPr lang="hr-HR" sz="2000" i="1" dirty="0"/>
              <a:t>Posljednja faza sastoji se od  predstavljanja konačnog proizvoda.</a:t>
            </a:r>
            <a:endParaRPr lang="hr-HR" sz="2000" b="1" u="sng" dirty="0"/>
          </a:p>
        </p:txBody>
      </p:sp>
    </p:spTree>
    <p:extLst>
      <p:ext uri="{BB962C8B-B14F-4D97-AF65-F5344CB8AC3E}">
        <p14:creationId xmlns:p14="http://schemas.microsoft.com/office/powerpoint/2010/main" val="1066330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" y="16290"/>
            <a:ext cx="5088702" cy="682541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34" y="135187"/>
            <a:ext cx="4809303" cy="55146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5089098" y="16290"/>
            <a:ext cx="7102902" cy="6813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PRONUNCIATION TIP </a:t>
            </a:r>
            <a:r>
              <a:rPr lang="hr-HR" sz="2000" i="1" dirty="0"/>
              <a:t>okvir s vrlo korisnim savjetima za prirodni izgovor sličan onome izvornih govornika. Nauči kada radiš pauzu tijekom čitanja i zapamti da unutar fraze ne možeš napraviti pauzu. </a:t>
            </a:r>
            <a:endParaRPr lang="hr-HR" sz="2000" b="1" u="sng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06F6CD5A-B698-42B8-B2CA-D29779B5286C}"/>
              </a:ext>
            </a:extLst>
          </p:cNvPr>
          <p:cNvSpPr txBox="1">
            <a:spLocks/>
          </p:cNvSpPr>
          <p:nvPr/>
        </p:nvSpPr>
        <p:spPr>
          <a:xfrm>
            <a:off x="5089098" y="1201004"/>
            <a:ext cx="7083552" cy="4184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mark the pauses using a slash (/).</a:t>
            </a:r>
            <a:r>
              <a:rPr lang="hr-HR" sz="2000" b="1" dirty="0"/>
              <a:t> </a:t>
            </a:r>
            <a:r>
              <a:rPr lang="en-US" sz="2000" b="1" dirty="0"/>
              <a:t>Then listen again and repeat.</a:t>
            </a:r>
            <a:r>
              <a:rPr lang="hr-HR" sz="2000" b="1" dirty="0"/>
              <a:t> </a:t>
            </a:r>
            <a:r>
              <a:rPr lang="hr-HR" sz="2000" i="1" dirty="0"/>
              <a:t>Poslušaj zvučni zapis i </a:t>
            </a:r>
            <a:r>
              <a:rPr lang="pl-PL" sz="2000" i="1" dirty="0"/>
              <a:t>svaku stanku označi kosom crtom. </a:t>
            </a:r>
            <a:br>
              <a:rPr lang="pl-PL" sz="2000" i="1" dirty="0"/>
            </a:br>
            <a:r>
              <a:rPr lang="pl-PL" sz="2000" i="1" dirty="0">
                <a:hlinkClick r:id="rId6"/>
              </a:rPr>
              <a:t>https://www.e-sfera.hr/dodatni-digitalni-sadrzaji/a7091300-0d49-4047-b11d-d4d332d6233e/assets/audio/20_u5__l5_pronunciation_tip_6.mp3</a:t>
            </a:r>
            <a:endParaRPr lang="pl-PL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u="sng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D7CF34-5702-480B-9134-0B9F3500F5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4247" y="2418364"/>
            <a:ext cx="5467428" cy="44396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07_26_The_Pannonian_Challenge">
            <a:hlinkClick r:id="" action="ppaction://media"/>
            <a:extLst>
              <a:ext uri="{FF2B5EF4-FFF2-40B4-BE49-F238E27FC236}">
                <a16:creationId xmlns:a16="http://schemas.microsoft.com/office/drawing/2014/main" id="{B84448F3-882D-4C42-880A-8D2A43BEA9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05297" y="29885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38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uiExpand="1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" y="20028"/>
            <a:ext cx="5112426" cy="68379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99" y="2415655"/>
            <a:ext cx="11876669" cy="42546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579882"/>
            <a:ext cx="7059261" cy="597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a sports competition in your school, place of living, or country answering the</a:t>
            </a:r>
            <a:r>
              <a:rPr lang="hr-HR" sz="2000" b="1" dirty="0"/>
              <a:t> q</a:t>
            </a:r>
            <a:r>
              <a:rPr lang="en-US" sz="2000" b="1" dirty="0" err="1"/>
              <a:t>uestions</a:t>
            </a:r>
            <a:r>
              <a:rPr lang="en-US" sz="2000" b="1" dirty="0"/>
              <a:t> below. Write your answers in your notebook.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Opiši jedno sportsko natjecanje u tvojoj školi, mjestu ili državi odgovarajući na pitanja u zadatku. Odgovore zapiši punim rečenicama u svoju bilježnicu.</a:t>
            </a:r>
          </a:p>
        </p:txBody>
      </p:sp>
    </p:spTree>
    <p:extLst>
      <p:ext uri="{BB962C8B-B14F-4D97-AF65-F5344CB8AC3E}">
        <p14:creationId xmlns:p14="http://schemas.microsoft.com/office/powerpoint/2010/main" val="415371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48688" y="0"/>
            <a:ext cx="56422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19236AC-7D65-4B86-8D20-216232B04D03}"/>
              </a:ext>
            </a:extLst>
          </p:cNvPr>
          <p:cNvSpPr txBox="1">
            <a:spLocks/>
          </p:cNvSpPr>
          <p:nvPr/>
        </p:nvSpPr>
        <p:spPr>
          <a:xfrm>
            <a:off x="0" y="7892"/>
            <a:ext cx="5642221" cy="6850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video: </a:t>
            </a:r>
            <a:br>
              <a:rPr lang="hr-HR" sz="2000" b="1" dirty="0"/>
            </a:br>
            <a:r>
              <a:rPr lang="hr-HR" sz="2000" i="1" dirty="0"/>
              <a:t>Pogledaj video:</a:t>
            </a:r>
            <a:br>
              <a:rPr lang="hr-HR" sz="2000" i="1" dirty="0"/>
            </a:br>
            <a:r>
              <a:rPr lang="hr-HR" sz="2000" i="1" dirty="0">
                <a:hlinkClick r:id="rId2"/>
              </a:rPr>
              <a:t>https://youtu.be/AB-WaXDVJOo</a:t>
            </a: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O čemu je video?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b="1" i="1" dirty="0" err="1"/>
              <a:t>Which</a:t>
            </a:r>
            <a:r>
              <a:rPr lang="hr-HR" sz="2000" b="1" i="1" dirty="0"/>
              <a:t> </a:t>
            </a:r>
            <a:r>
              <a:rPr lang="hr-HR" sz="2000" b="1" i="1" dirty="0" err="1"/>
              <a:t>sports</a:t>
            </a:r>
            <a:r>
              <a:rPr lang="hr-HR" sz="2000" b="1" i="1" dirty="0"/>
              <a:t> </a:t>
            </a:r>
            <a:r>
              <a:rPr lang="hr-HR" sz="2000" b="1" i="1" dirty="0" err="1"/>
              <a:t>disciplines</a:t>
            </a:r>
            <a:r>
              <a:rPr lang="hr-HR" sz="2000" b="1" i="1" dirty="0"/>
              <a:t> </a:t>
            </a:r>
            <a:r>
              <a:rPr lang="hr-HR" sz="2000" b="1" i="1" dirty="0" err="1"/>
              <a:t>could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see</a:t>
            </a:r>
            <a:r>
              <a:rPr lang="hr-HR" sz="2000" b="1" i="1" dirty="0"/>
              <a:t> </a:t>
            </a:r>
            <a:r>
              <a:rPr lang="hr-HR" sz="2000" b="1" i="1" dirty="0" err="1"/>
              <a:t>here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hr-HR" sz="2000" i="1" dirty="0"/>
              <a:t>Koje sportske discipline ste mogli vidjeti?</a:t>
            </a:r>
            <a:r>
              <a:rPr lang="hr-HR" sz="2000" b="1" i="1" dirty="0"/>
              <a:t> </a:t>
            </a:r>
          </a:p>
          <a:p>
            <a:pPr marL="0" indent="0">
              <a:buNone/>
            </a:pPr>
            <a:r>
              <a:rPr lang="hr-HR" sz="2000" b="1" i="1" dirty="0" err="1"/>
              <a:t>Could</a:t>
            </a:r>
            <a:r>
              <a:rPr lang="hr-HR" sz="2000" b="1" i="1" dirty="0"/>
              <a:t> </a:t>
            </a:r>
            <a:r>
              <a:rPr lang="hr-HR" sz="2000" b="1" i="1" dirty="0" err="1"/>
              <a:t>you</a:t>
            </a:r>
            <a:r>
              <a:rPr lang="hr-HR" sz="2000" b="1" i="1" dirty="0"/>
              <a:t> </a:t>
            </a:r>
            <a:r>
              <a:rPr lang="hr-HR" sz="2000" b="1" i="1" dirty="0" err="1"/>
              <a:t>see</a:t>
            </a:r>
            <a:r>
              <a:rPr lang="hr-HR" sz="2000" b="1" i="1" dirty="0"/>
              <a:t> </a:t>
            </a:r>
            <a:r>
              <a:rPr lang="hr-HR" sz="2000" b="1" i="1" dirty="0" err="1"/>
              <a:t>any</a:t>
            </a:r>
            <a:r>
              <a:rPr lang="hr-HR" sz="2000" b="1" i="1" dirty="0"/>
              <a:t> </a:t>
            </a:r>
            <a:r>
              <a:rPr lang="hr-HR" sz="2000" b="1" i="1" dirty="0" err="1"/>
              <a:t>other</a:t>
            </a:r>
            <a:r>
              <a:rPr lang="hr-HR" sz="2000" b="1" i="1" dirty="0"/>
              <a:t> </a:t>
            </a:r>
            <a:r>
              <a:rPr lang="hr-HR" sz="2000" b="1" i="1" dirty="0" err="1"/>
              <a:t>activities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hr-HR" sz="2000" i="1" dirty="0"/>
              <a:t>Jeste li mogli vidjeti još koje aktivnosti?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i="1" dirty="0" err="1"/>
              <a:t>What</a:t>
            </a:r>
            <a:r>
              <a:rPr lang="hr-HR" sz="2000" b="1" i="1" dirty="0"/>
              <a:t> are </a:t>
            </a:r>
            <a:r>
              <a:rPr lang="hr-HR" sz="2000" b="1" i="1" dirty="0" err="1"/>
              <a:t>extreme</a:t>
            </a:r>
            <a:r>
              <a:rPr lang="hr-HR" sz="2000" b="1" i="1" dirty="0"/>
              <a:t> </a:t>
            </a:r>
            <a:r>
              <a:rPr lang="hr-HR" sz="2000" b="1" i="1" dirty="0" err="1"/>
              <a:t>sports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hr-HR" sz="2000" i="1" dirty="0"/>
              <a:t>Što su ekstremni sportovi?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" y="19195"/>
            <a:ext cx="5139589" cy="685010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2" y="543798"/>
            <a:ext cx="7266636" cy="17154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8123899" y="1159764"/>
            <a:ext cx="5889933" cy="275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Extreme</a:t>
            </a:r>
            <a:r>
              <a:rPr lang="hr-HR" sz="2000" b="1" dirty="0"/>
              <a:t> sport </a:t>
            </a:r>
            <a:r>
              <a:rPr lang="hr-HR" sz="2000" b="1" dirty="0" err="1"/>
              <a:t>is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Ekstremni sport je…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15E38A3-881F-489F-80DC-4A90DF274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7584" y="2421173"/>
            <a:ext cx="5592214" cy="17154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4FE255F-9EE7-4149-9DD4-50700D397CA7}"/>
              </a:ext>
            </a:extLst>
          </p:cNvPr>
          <p:cNvSpPr txBox="1">
            <a:spLocks/>
          </p:cNvSpPr>
          <p:nvPr/>
        </p:nvSpPr>
        <p:spPr>
          <a:xfrm>
            <a:off x="8123899" y="2758152"/>
            <a:ext cx="4068101" cy="275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these sports are ‘extreme sports</a:t>
            </a:r>
            <a:r>
              <a:rPr lang="hr-HR" sz="2000" b="1" dirty="0"/>
              <a:t>’</a:t>
            </a:r>
            <a:r>
              <a:rPr lang="en-US" sz="2000" b="1" dirty="0"/>
              <a:t>?</a:t>
            </a:r>
            <a:r>
              <a:rPr lang="hr-HR" sz="2000" b="1" dirty="0"/>
              <a:t> </a:t>
            </a:r>
            <a:r>
              <a:rPr lang="hr-HR" sz="2000" b="1" dirty="0" err="1"/>
              <a:t>Why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od navedenih sportova su ekstremni sportovi? Zašto?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34D60A3-9B29-4C70-B817-8BCCC15421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19" y="4286701"/>
            <a:ext cx="7041179" cy="2125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A465931-3A65-44F0-A629-7538B78D6D28}"/>
              </a:ext>
            </a:extLst>
          </p:cNvPr>
          <p:cNvSpPr txBox="1">
            <a:spLocks/>
          </p:cNvSpPr>
          <p:nvPr/>
        </p:nvSpPr>
        <p:spPr>
          <a:xfrm>
            <a:off x="8123899" y="4887202"/>
            <a:ext cx="4068101" cy="275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about extreme sports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ti misliš o ekstremnim sportovima??</a:t>
            </a:r>
          </a:p>
        </p:txBody>
      </p:sp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 build="p"/>
      <p:bldP spid="11" grpId="0" uiExpand="1" build="p"/>
      <p:bldP spid="9" grpId="0" uiExpand="1" build="p"/>
      <p:bldP spid="10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67"/>
            <a:ext cx="5108448" cy="68112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77" y="413718"/>
            <a:ext cx="9803753" cy="65864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5108448" y="23367"/>
            <a:ext cx="7083552" cy="6976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i="1" dirty="0"/>
              <a:t> Pročitaj i odgovori na pitanja.</a:t>
            </a:r>
            <a:endParaRPr lang="hr-HR" sz="2000" b="1" u="sng" dirty="0"/>
          </a:p>
        </p:txBody>
      </p:sp>
    </p:spTree>
    <p:extLst>
      <p:ext uri="{BB962C8B-B14F-4D97-AF65-F5344CB8AC3E}">
        <p14:creationId xmlns:p14="http://schemas.microsoft.com/office/powerpoint/2010/main" val="398795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67"/>
            <a:ext cx="5108448" cy="68112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77" y="253065"/>
            <a:ext cx="9803753" cy="63518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07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67"/>
            <a:ext cx="5108448" cy="68112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8" y="607559"/>
            <a:ext cx="6636617" cy="20564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7049758" y="1192215"/>
            <a:ext cx="5142241" cy="887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Znaš li odgovoriti na pitanja?</a:t>
            </a:r>
            <a:endParaRPr lang="hr-HR" sz="2000" b="1" u="sng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2BE50F9-3E60-446E-8F86-E8615FF08CC6}"/>
              </a:ext>
            </a:extLst>
          </p:cNvPr>
          <p:cNvSpPr txBox="1">
            <a:spLocks/>
          </p:cNvSpPr>
          <p:nvPr/>
        </p:nvSpPr>
        <p:spPr>
          <a:xfrm>
            <a:off x="5108448" y="3248167"/>
            <a:ext cx="7083551" cy="4937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1 The Pannonian Challenge is held every summer in Osijek.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2 There was no prize for the winner at the first Pannonian Challenge competition.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3 It combines extreme sports, hip-hop dancing, drawing graffiti, photo exhibitions and concerts.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4 Yes, BMX stunt riding is very dangerous.</a:t>
            </a:r>
            <a:endParaRPr lang="hr-H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6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" y="12058"/>
            <a:ext cx="5128947" cy="684931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83...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1" y="0"/>
            <a:ext cx="4555241" cy="17282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53886" y="791570"/>
            <a:ext cx="6930075" cy="6066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Jesi li primijetio da se na vrhu stranice nalaze ključne riječi? Pronađi ih u tekstu i pokušaj pronaći njihovo značenje.</a:t>
            </a:r>
          </a:p>
          <a:p>
            <a:pPr marL="0" indent="0">
              <a:buNone/>
            </a:pPr>
            <a:endParaRPr lang="hr-HR" sz="2400" b="1" i="1" dirty="0"/>
          </a:p>
          <a:p>
            <a:pPr marL="0" indent="0">
              <a:buNone/>
            </a:pPr>
            <a:r>
              <a:rPr lang="hr-HR" sz="2400" b="1" dirty="0" err="1"/>
              <a:t>competition</a:t>
            </a:r>
            <a:r>
              <a:rPr lang="hr-HR" sz="2400" b="1" i="1" dirty="0"/>
              <a:t>	</a:t>
            </a:r>
            <a:r>
              <a:rPr lang="hr-HR" sz="2400" i="1" dirty="0"/>
              <a:t>natjecanje</a:t>
            </a:r>
          </a:p>
          <a:p>
            <a:pPr marL="0" indent="0">
              <a:buNone/>
            </a:pPr>
            <a:r>
              <a:rPr lang="hr-HR" sz="2400" b="1" dirty="0" err="1"/>
              <a:t>prize</a:t>
            </a:r>
            <a:r>
              <a:rPr lang="hr-HR" sz="2400" b="1" dirty="0"/>
              <a:t>	</a:t>
            </a:r>
            <a:r>
              <a:rPr lang="hr-HR" sz="2400" b="1" i="1" dirty="0"/>
              <a:t>	</a:t>
            </a:r>
            <a:r>
              <a:rPr lang="hr-HR" sz="2400" i="1" dirty="0"/>
              <a:t>nagrada</a:t>
            </a:r>
          </a:p>
          <a:p>
            <a:pPr marL="0" indent="0">
              <a:buNone/>
            </a:pPr>
            <a:r>
              <a:rPr lang="hr-HR" sz="2400" b="1" dirty="0" err="1"/>
              <a:t>sponsors</a:t>
            </a:r>
            <a:r>
              <a:rPr lang="hr-HR" sz="2400" b="1" i="1" dirty="0"/>
              <a:t>	</a:t>
            </a:r>
            <a:r>
              <a:rPr lang="hr-HR" sz="2400" i="1" dirty="0"/>
              <a:t>sponzori</a:t>
            </a:r>
          </a:p>
          <a:p>
            <a:pPr marL="0" indent="0">
              <a:buNone/>
            </a:pPr>
            <a:r>
              <a:rPr lang="hr-HR" sz="2400" b="1" dirty="0" err="1"/>
              <a:t>viewers</a:t>
            </a:r>
            <a:r>
              <a:rPr lang="hr-HR" sz="2400" b="1" i="1" dirty="0"/>
              <a:t>	</a:t>
            </a:r>
            <a:r>
              <a:rPr lang="hr-HR" sz="2400" i="1" dirty="0"/>
              <a:t>gledatelji</a:t>
            </a:r>
          </a:p>
          <a:p>
            <a:pPr marL="0" indent="0">
              <a:buNone/>
            </a:pPr>
            <a:r>
              <a:rPr lang="hr-HR" sz="2400" b="1" dirty="0" err="1"/>
              <a:t>exhibition</a:t>
            </a:r>
            <a:r>
              <a:rPr lang="hr-HR" sz="2400" b="1" i="1" dirty="0"/>
              <a:t>	</a:t>
            </a:r>
            <a:r>
              <a:rPr lang="hr-HR" sz="2400" i="1" dirty="0"/>
              <a:t>izložba</a:t>
            </a:r>
          </a:p>
          <a:p>
            <a:pPr marL="0" indent="0">
              <a:buNone/>
            </a:pPr>
            <a:r>
              <a:rPr lang="hr-HR" sz="2400" b="1" dirty="0" err="1"/>
              <a:t>deadly</a:t>
            </a:r>
            <a:r>
              <a:rPr lang="hr-HR" sz="2400" b="1" dirty="0"/>
              <a:t>	</a:t>
            </a:r>
            <a:r>
              <a:rPr lang="hr-HR" sz="2400" b="1" i="1" dirty="0"/>
              <a:t>	</a:t>
            </a:r>
            <a:r>
              <a:rPr lang="hr-HR" sz="2400" i="1" dirty="0"/>
              <a:t>smrtonosan</a:t>
            </a:r>
          </a:p>
          <a:p>
            <a:pPr marL="0" indent="0">
              <a:buNone/>
            </a:pPr>
            <a:r>
              <a:rPr lang="hr-HR" sz="2400" b="1" dirty="0"/>
              <a:t>adrenaline</a:t>
            </a:r>
            <a:r>
              <a:rPr lang="hr-HR" sz="2400" b="1" i="1" dirty="0"/>
              <a:t>	</a:t>
            </a:r>
            <a:r>
              <a:rPr lang="hr-HR" sz="2400" i="1" dirty="0"/>
              <a:t>adrenalin</a:t>
            </a:r>
          </a:p>
          <a:p>
            <a:pPr marL="0" indent="0">
              <a:buNone/>
            </a:pPr>
            <a:r>
              <a:rPr lang="hr-HR" sz="2400" b="1" dirty="0" err="1"/>
              <a:t>stunt</a:t>
            </a:r>
            <a:r>
              <a:rPr lang="hr-HR" sz="2400" b="1" i="1" dirty="0"/>
              <a:t>		</a:t>
            </a:r>
            <a:r>
              <a:rPr lang="hr-HR" sz="2400" i="1" dirty="0"/>
              <a:t>vratolomija</a:t>
            </a:r>
          </a:p>
          <a:p>
            <a:pPr marL="0" indent="0">
              <a:buNone/>
            </a:pPr>
            <a:r>
              <a:rPr lang="hr-HR" sz="2400" b="1" dirty="0" err="1"/>
              <a:t>skill</a:t>
            </a:r>
            <a:r>
              <a:rPr lang="hr-HR" sz="2400" b="1" dirty="0"/>
              <a:t>	</a:t>
            </a:r>
            <a:r>
              <a:rPr lang="hr-HR" sz="2400" b="1" i="1" dirty="0"/>
              <a:t>	</a:t>
            </a:r>
            <a:r>
              <a:rPr lang="hr-HR" sz="2400" i="1" dirty="0"/>
              <a:t>vještina</a:t>
            </a:r>
          </a:p>
          <a:p>
            <a:pPr marL="0" indent="0">
              <a:buNone/>
            </a:pPr>
            <a:r>
              <a:rPr lang="hr-HR" sz="2400" b="1" dirty="0" err="1"/>
              <a:t>injury</a:t>
            </a:r>
            <a:r>
              <a:rPr lang="hr-HR" sz="2400" b="1" dirty="0"/>
              <a:t>		</a:t>
            </a:r>
            <a:r>
              <a:rPr lang="hr-HR" sz="2400" i="1" dirty="0"/>
              <a:t>ozljeda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" y="23367"/>
            <a:ext cx="5102388" cy="681126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88" y="2079319"/>
            <a:ext cx="8945367" cy="46146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5105418" y="777921"/>
            <a:ext cx="6908937" cy="11607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statements. Write T if they are true, F if they</a:t>
            </a:r>
            <a:r>
              <a:rPr lang="hr-HR" sz="2000" b="1" dirty="0"/>
              <a:t> </a:t>
            </a:r>
            <a:r>
              <a:rPr lang="en-US" sz="2000" b="1" dirty="0"/>
              <a:t>are false, and DK if the information is not provided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</a:t>
            </a:r>
            <a:r>
              <a:rPr lang="pl-PL" sz="2000" i="1" dirty="0"/>
              <a:t>izjave u 4. zadatku i pored svake zapiši T za točne, F za netočne i DK za one o kojima nema informacija.</a:t>
            </a:r>
            <a:endParaRPr lang="hr-HR" sz="2000" b="1" u="sng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6998C17-6E72-4F0A-9797-53B6EC0D7576}"/>
              </a:ext>
            </a:extLst>
          </p:cNvPr>
          <p:cNvSpPr txBox="1">
            <a:spLocks/>
          </p:cNvSpPr>
          <p:nvPr/>
        </p:nvSpPr>
        <p:spPr>
          <a:xfrm>
            <a:off x="10668332" y="3319815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B212EA5-55AE-4343-9224-151A84EB2586}"/>
              </a:ext>
            </a:extLst>
          </p:cNvPr>
          <p:cNvSpPr txBox="1">
            <a:spLocks/>
          </p:cNvSpPr>
          <p:nvPr/>
        </p:nvSpPr>
        <p:spPr>
          <a:xfrm>
            <a:off x="5498103" y="4014462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C6D9E9D-377D-45D2-98B1-727BB9BE3D8E}"/>
              </a:ext>
            </a:extLst>
          </p:cNvPr>
          <p:cNvSpPr txBox="1">
            <a:spLocks/>
          </p:cNvSpPr>
          <p:nvPr/>
        </p:nvSpPr>
        <p:spPr>
          <a:xfrm>
            <a:off x="6640921" y="4755105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08EA878-EEF5-4902-8D2E-508F71785ED4}"/>
              </a:ext>
            </a:extLst>
          </p:cNvPr>
          <p:cNvSpPr txBox="1">
            <a:spLocks/>
          </p:cNvSpPr>
          <p:nvPr/>
        </p:nvSpPr>
        <p:spPr>
          <a:xfrm>
            <a:off x="8077532" y="5114740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9E4CC95-AB2B-4EC1-BF1B-6B79F500DB05}"/>
              </a:ext>
            </a:extLst>
          </p:cNvPr>
          <p:cNvSpPr txBox="1">
            <a:spLocks/>
          </p:cNvSpPr>
          <p:nvPr/>
        </p:nvSpPr>
        <p:spPr>
          <a:xfrm>
            <a:off x="9183003" y="5460726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DK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AE48E69-C1EC-4CDC-8FC0-6175A4BACAF0}"/>
              </a:ext>
            </a:extLst>
          </p:cNvPr>
          <p:cNvSpPr txBox="1">
            <a:spLocks/>
          </p:cNvSpPr>
          <p:nvPr/>
        </p:nvSpPr>
        <p:spPr>
          <a:xfrm>
            <a:off x="9019228" y="5811921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DK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8146350-C012-4CEE-B210-3B821D1AE358}"/>
              </a:ext>
            </a:extLst>
          </p:cNvPr>
          <p:cNvSpPr txBox="1">
            <a:spLocks/>
          </p:cNvSpPr>
          <p:nvPr/>
        </p:nvSpPr>
        <p:spPr>
          <a:xfrm>
            <a:off x="10139368" y="6159070"/>
            <a:ext cx="754846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41620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" y="20028"/>
            <a:ext cx="5112426" cy="68379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93" y="975499"/>
            <a:ext cx="10838269" cy="29124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7696" y="272953"/>
            <a:ext cx="7059261" cy="597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names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Spoji nazive sa slikama.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D75EBE1-F498-4911-8086-B8DA30C37CA4}"/>
              </a:ext>
            </a:extLst>
          </p:cNvPr>
          <p:cNvSpPr txBox="1">
            <a:spLocks/>
          </p:cNvSpPr>
          <p:nvPr/>
        </p:nvSpPr>
        <p:spPr>
          <a:xfrm>
            <a:off x="1419366" y="3319816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 BMX bike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68B10ED-B71C-4105-8421-86BD88E9ACAE}"/>
              </a:ext>
            </a:extLst>
          </p:cNvPr>
          <p:cNvSpPr txBox="1">
            <a:spLocks/>
          </p:cNvSpPr>
          <p:nvPr/>
        </p:nvSpPr>
        <p:spPr>
          <a:xfrm>
            <a:off x="4035187" y="3319816"/>
            <a:ext cx="2270079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 </a:t>
            </a:r>
            <a:r>
              <a:rPr lang="hr-HR" sz="2400" i="1" dirty="0" err="1">
                <a:solidFill>
                  <a:srgbClr val="FF0000"/>
                </a:solidFill>
              </a:rPr>
              <a:t>mountain</a:t>
            </a:r>
            <a:r>
              <a:rPr lang="hr-HR" sz="2400" i="1" dirty="0">
                <a:solidFill>
                  <a:srgbClr val="FF0000"/>
                </a:solidFill>
              </a:rPr>
              <a:t> bike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79BC55F-2A27-447C-954C-9B7966D85EAB}"/>
              </a:ext>
            </a:extLst>
          </p:cNvPr>
          <p:cNvSpPr txBox="1">
            <a:spLocks/>
          </p:cNvSpPr>
          <p:nvPr/>
        </p:nvSpPr>
        <p:spPr>
          <a:xfrm>
            <a:off x="6730621" y="3339150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 </a:t>
            </a:r>
            <a:r>
              <a:rPr lang="hr-HR" sz="2400" i="1" dirty="0" err="1">
                <a:solidFill>
                  <a:srgbClr val="FF0000"/>
                </a:solidFill>
              </a:rPr>
              <a:t>city</a:t>
            </a:r>
            <a:r>
              <a:rPr lang="hr-HR" sz="2400" i="1" dirty="0">
                <a:solidFill>
                  <a:srgbClr val="FF0000"/>
                </a:solidFill>
              </a:rPr>
              <a:t> bike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5893BB5-0045-4A4E-B92D-778127DD8109}"/>
              </a:ext>
            </a:extLst>
          </p:cNvPr>
          <p:cNvSpPr txBox="1">
            <a:spLocks/>
          </p:cNvSpPr>
          <p:nvPr/>
        </p:nvSpPr>
        <p:spPr>
          <a:xfrm>
            <a:off x="9438544" y="3348691"/>
            <a:ext cx="2060813" cy="4216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a </a:t>
            </a:r>
            <a:r>
              <a:rPr lang="hr-HR" sz="2400" i="1" dirty="0" err="1">
                <a:solidFill>
                  <a:srgbClr val="FF0000"/>
                </a:solidFill>
              </a:rPr>
              <a:t>racing</a:t>
            </a:r>
            <a:r>
              <a:rPr lang="hr-HR" sz="2400" i="1" dirty="0">
                <a:solidFill>
                  <a:srgbClr val="FF0000"/>
                </a:solidFill>
              </a:rPr>
              <a:t> bike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5081464E-B94C-461A-B085-5FB9D95C9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56" y="4925609"/>
            <a:ext cx="6481738" cy="15112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BA50AF5-2538-4858-84D1-011A5A42A09C}"/>
              </a:ext>
            </a:extLst>
          </p:cNvPr>
          <p:cNvSpPr txBox="1">
            <a:spLocks/>
          </p:cNvSpPr>
          <p:nvPr/>
        </p:nvSpPr>
        <p:spPr>
          <a:xfrm>
            <a:off x="5107696" y="4124623"/>
            <a:ext cx="7059261" cy="5972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bike </a:t>
            </a:r>
            <a:r>
              <a:rPr lang="hr-HR" sz="2000" b="1" dirty="0" err="1"/>
              <a:t>yould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for..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Koju vrstu bicikla bi koristio u navedenoj situaciji…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B85797F-649C-4E16-B3E4-8D1FCD2844C7}"/>
              </a:ext>
            </a:extLst>
          </p:cNvPr>
          <p:cNvSpPr txBox="1">
            <a:spLocks/>
          </p:cNvSpPr>
          <p:nvPr/>
        </p:nvSpPr>
        <p:spPr>
          <a:xfrm>
            <a:off x="7274257" y="4925609"/>
            <a:ext cx="4917742" cy="3260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1 a mountain bike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2 a BMX bike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3 a city bike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4 a racing bike</a:t>
            </a:r>
            <a:endParaRPr lang="hr-H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6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13" grpId="0"/>
      <p:bldP spid="14" grpId="0"/>
      <p:bldP spid="15" grpId="0"/>
      <p:bldP spid="16" grpId="0" build="p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" y="20028"/>
            <a:ext cx="5112426" cy="683797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1583140"/>
            <a:ext cx="7075346" cy="5274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old were you when</a:t>
            </a:r>
            <a:r>
              <a:rPr lang="hr-HR" sz="2000" b="1" dirty="0"/>
              <a:t> </a:t>
            </a:r>
            <a:r>
              <a:rPr lang="en-US" sz="2000" b="1" dirty="0"/>
              <a:t>you learned how to ride without the training</a:t>
            </a:r>
            <a:r>
              <a:rPr lang="hr-HR" sz="2000" b="1" dirty="0"/>
              <a:t> </a:t>
            </a:r>
            <a:r>
              <a:rPr lang="en-US" sz="2000" b="1" dirty="0"/>
              <a:t>wheels? </a:t>
            </a:r>
            <a:br>
              <a:rPr lang="hr-HR" sz="2000" b="1" dirty="0"/>
            </a:br>
            <a:r>
              <a:rPr lang="hr-HR" sz="2000" i="1" dirty="0"/>
              <a:t>Koliko godina si imao kad si naučio voziti bicikl bez pomoćnih kotača?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longest time you have</a:t>
            </a:r>
            <a:r>
              <a:rPr lang="hr-HR" sz="2000" b="1" dirty="0"/>
              <a:t> </a:t>
            </a:r>
            <a:r>
              <a:rPr lang="en-US" sz="2000" b="1" dirty="0"/>
              <a:t>ridden your bike? </a:t>
            </a:r>
            <a:br>
              <a:rPr lang="hr-HR" sz="2000" b="1" dirty="0"/>
            </a:br>
            <a:r>
              <a:rPr lang="hr-HR" sz="2000" i="1" dirty="0"/>
              <a:t>Koliko si najduže vremena proveo vozeći bicikl?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the furthest distance</a:t>
            </a:r>
            <a:r>
              <a:rPr lang="hr-HR" sz="2000" b="1" dirty="0"/>
              <a:t> </a:t>
            </a:r>
            <a:r>
              <a:rPr lang="en-US" sz="2000" b="1" dirty="0"/>
              <a:t>you have ridden by bike? </a:t>
            </a:r>
            <a:br>
              <a:rPr lang="hr-HR" sz="2000" b="1" dirty="0"/>
            </a:br>
            <a:r>
              <a:rPr lang="hr-HR" sz="2000" i="1" dirty="0"/>
              <a:t>Kolika je najveća udaljenost koju si prošao biciklom?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other people in</a:t>
            </a:r>
            <a:r>
              <a:rPr lang="hr-HR" sz="2000" b="1" dirty="0"/>
              <a:t> </a:t>
            </a:r>
            <a:r>
              <a:rPr lang="en-US" sz="2000" b="1" dirty="0"/>
              <a:t>your family ride bikes? </a:t>
            </a:r>
            <a:br>
              <a:rPr lang="hr-HR" sz="2000" b="1" dirty="0"/>
            </a:br>
            <a:r>
              <a:rPr lang="hr-HR" sz="2000" i="1" dirty="0"/>
              <a:t>Voze li ostali članovi tvoje obitelji bicikl?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Have you taken part in a</a:t>
            </a:r>
            <a:r>
              <a:rPr lang="hr-HR" sz="2000" b="1" dirty="0"/>
              <a:t> </a:t>
            </a:r>
            <a:r>
              <a:rPr lang="en-US" sz="2000" b="1" dirty="0"/>
              <a:t>bike race?</a:t>
            </a:r>
            <a:br>
              <a:rPr lang="hr-HR" sz="2000" b="1" dirty="0"/>
            </a:br>
            <a:r>
              <a:rPr lang="hr-HR" sz="2000" i="1" dirty="0"/>
              <a:t>Jesi li ikad sudjelovao na biciklističkoj utrci?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7331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3110</TotalTime>
  <Words>654</Words>
  <Application>Microsoft Office PowerPoint</Application>
  <PresentationFormat>Široki zaslon</PresentationFormat>
  <Paragraphs>100</Paragraphs>
  <Slides>17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Tema sustava Office</vt:lpstr>
      <vt:lpstr>UNIT 5;  It takes drive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274</cp:revision>
  <dcterms:created xsi:type="dcterms:W3CDTF">2020-09-12T11:20:19Z</dcterms:created>
  <dcterms:modified xsi:type="dcterms:W3CDTF">2021-03-12T09:07:36Z</dcterms:modified>
</cp:coreProperties>
</file>